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5" r:id="rId3"/>
    <p:sldMasterId id="2147483669" r:id="rId4"/>
  </p:sldMasterIdLst>
  <p:notesMasterIdLst>
    <p:notesMasterId r:id="rId6"/>
  </p:notesMasterIdLst>
  <p:sldIdLst>
    <p:sldId id="353" r:id="rId5"/>
    <p:sldId id="257" r:id="rId7"/>
    <p:sldId id="258" r:id="rId8"/>
    <p:sldId id="264" r:id="rId9"/>
    <p:sldId id="263" r:id="rId10"/>
    <p:sldId id="354" r:id="rId11"/>
    <p:sldId id="355" r:id="rId12"/>
    <p:sldId id="259" r:id="rId13"/>
    <p:sldId id="357" r:id="rId14"/>
    <p:sldId id="356" r:id="rId15"/>
    <p:sldId id="260" r:id="rId16"/>
    <p:sldId id="358" r:id="rId17"/>
    <p:sldId id="261" r:id="rId18"/>
    <p:sldId id="360" r:id="rId19"/>
    <p:sldId id="362" r:id="rId20"/>
    <p:sldId id="262"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3AFF69C1-7A14-4DD4-9293-DF9C7EDF6F23}">
          <p14:sldIdLst>
            <p14:sldId id="358"/>
            <p14:sldId id="262"/>
            <p14:sldId id="357"/>
            <p14:sldId id="360"/>
            <p14:sldId id="258"/>
            <p14:sldId id="263"/>
            <p14:sldId id="354"/>
            <p14:sldId id="259"/>
            <p14:sldId id="356"/>
            <p14:sldId id="264"/>
            <p14:sldId id="257"/>
            <p14:sldId id="355"/>
            <p14:sldId id="353"/>
            <p14:sldId id="260"/>
            <p14:sldId id="261"/>
            <p14:sldId id="362"/>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F74A1"/>
    <a:srgbClr val="0D6389"/>
    <a:srgbClr val="1181B3"/>
    <a:srgbClr val="D9E3FF"/>
    <a:srgbClr val="FEE0D6"/>
    <a:srgbClr val="FCC1AE"/>
    <a:srgbClr val="C11E03"/>
    <a:srgbClr val="F391C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05" autoAdjust="0"/>
    <p:restoredTop sz="94660"/>
  </p:normalViewPr>
  <p:slideViewPr>
    <p:cSldViewPr snapToGrid="0" showGuides="1">
      <p:cViewPr>
        <p:scale>
          <a:sx n="57" d="100"/>
          <a:sy n="57" d="100"/>
        </p:scale>
        <p:origin x="-2580" y="-1188"/>
      </p:cViewPr>
      <p:guideLst>
        <p:guide orient="horz" pos="2012"/>
        <p:guide pos="390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 Type="http://schemas.openxmlformats.org/officeDocument/2006/relationships/slide" Target="slides/slide2.xml"/><Relationship Id="rId6" Type="http://schemas.openxmlformats.org/officeDocument/2006/relationships/notesMaster" Target="notesMasters/notesMaster1.xml"/><Relationship Id="rId5" Type="http://schemas.openxmlformats.org/officeDocument/2006/relationships/slide" Target="slides/slide1.xml"/><Relationship Id="rId4" Type="http://schemas.openxmlformats.org/officeDocument/2006/relationships/slideMaster" Target="slideMasters/slideMaster3.xml"/><Relationship Id="rId3" Type="http://schemas.openxmlformats.org/officeDocument/2006/relationships/slideMaster" Target="slideMasters/slideMaster2.xml"/><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png>
</file>

<file path=ppt/media/image3.png>
</file>

<file path=ppt/media/image4.pn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08C7A92-BE57-4643-A063-067DD9EBF66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40A2F5-961A-45DC-9B56-8438DF619636}"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E536AC28-2E27-421C-B883-F1208ED8F4F5}"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6E9BB75-9EB3-4665-8B5F-619C123C9110}"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E40A2F5-961A-45DC-9B56-8438DF619636}"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6E9BB75-9EB3-4665-8B5F-619C123C9110}"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E40A2F5-961A-45DC-9B56-8438DF619636}"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6E9BB75-9EB3-4665-8B5F-619C123C9110}"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6E9BB75-9EB3-4665-8B5F-619C123C9110}"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E40A2F5-961A-45DC-9B56-8438DF619636}"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E40A2F5-961A-45DC-9B56-8438DF619636}"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E40A2F5-961A-45DC-9B56-8438DF619636}"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6E9BB75-9EB3-4665-8B5F-619C123C9110}"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6E9BB75-9EB3-4665-8B5F-619C123C9110}"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6E9BB75-9EB3-4665-8B5F-619C123C9110}"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6E9BB75-9EB3-4665-8B5F-619C123C9110}"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7E40A2F5-961A-45DC-9B56-8438DF619636}"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B6E9BB75-9EB3-4665-8B5F-619C123C9110}"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4.png"/><Relationship Id="rId2" Type="http://schemas.openxmlformats.org/officeDocument/2006/relationships/image" Target="../media/image7.jpe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www.1ppt.com/xiazai/"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EC962DF9-00AF-416F-9C59-A3BD3561332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E6C9A65-7F13-4F33-94A7-04C9691DC7BD}" type="slidenum">
              <a:rPr lang="zh-CN" altLang="en-US" smtClean="0"/>
            </a:fld>
            <a:endParaRPr lang="zh-CN" altLang="en-US"/>
          </a:p>
        </p:txBody>
      </p:sp>
    </p:spTree>
  </p:cSld>
  <p:clrMapOvr>
    <a:masterClrMapping/>
  </p:clrMapOvr>
  <p:transition spd="slow" advClick="0" advTm="2000">
    <p:randomBar dir="ver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C962DF9-00AF-416F-9C59-A3BD3561332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E6C9A65-7F13-4F33-94A7-04C9691DC7BD}" type="slidenum">
              <a:rPr lang="zh-CN" altLang="en-US" smtClean="0"/>
            </a:fld>
            <a:endParaRPr lang="zh-CN" altLang="en-US"/>
          </a:p>
        </p:txBody>
      </p:sp>
    </p:spTree>
  </p:cSld>
  <p:clrMapOvr>
    <a:masterClrMapping/>
  </p:clrMapOvr>
  <p:transition spd="slow" advClick="0" advTm="2000">
    <p:randomBar dir="ver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C962DF9-00AF-416F-9C59-A3BD3561332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E6C9A65-7F13-4F33-94A7-04C9691DC7BD}" type="slidenum">
              <a:rPr lang="zh-CN" altLang="en-US" smtClean="0"/>
            </a:fld>
            <a:endParaRPr lang="zh-CN" altLang="en-US"/>
          </a:p>
        </p:txBody>
      </p:sp>
    </p:spTree>
  </p:cSld>
  <p:clrMapOvr>
    <a:masterClrMapping/>
  </p:clrMapOvr>
  <p:transition spd="slow" advClick="0" advTm="2000">
    <p:randomBar dir="vert"/>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C962DF9-00AF-416F-9C59-A3BD3561332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E6C9A65-7F13-4F33-94A7-04C9691DC7BD}" type="slidenum">
              <a:rPr lang="zh-CN" altLang="en-US" smtClean="0"/>
            </a:fld>
            <a:endParaRPr lang="zh-CN" altLang="en-US"/>
          </a:p>
        </p:txBody>
      </p:sp>
    </p:spTree>
  </p:cSld>
  <p:clrMapOvr>
    <a:masterClrMapping/>
  </p:clrMapOvr>
  <p:transition spd="slow" advClick="0" advTm="2000">
    <p:randomBar dir="vert"/>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9_Title Slide">
    <p:spTree>
      <p:nvGrpSpPr>
        <p:cNvPr id="1" name=""/>
        <p:cNvGrpSpPr/>
        <p:nvPr/>
      </p:nvGrpSpPr>
      <p:grpSpPr>
        <a:xfrm>
          <a:off x="0" y="0"/>
          <a:ext cx="0" cy="0"/>
          <a:chOff x="0" y="0"/>
          <a:chExt cx="0" cy="0"/>
        </a:xfrm>
      </p:grpSpPr>
      <p:sp>
        <p:nvSpPr>
          <p:cNvPr id="5" name="矩形 4"/>
          <p:cNvSpPr/>
          <p:nvPr userDrawn="1"/>
        </p:nvSpPr>
        <p:spPr>
          <a:xfrm>
            <a:off x="0" y="0"/>
            <a:ext cx="12192000" cy="6858000"/>
          </a:xfrm>
          <a:prstGeom prst="rect">
            <a:avLst/>
          </a:prstGeom>
          <a:solidFill>
            <a:schemeClr val="bg1">
              <a:alpha val="9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userDrawn="1"/>
        </p:nvSpPr>
        <p:spPr>
          <a:xfrm rot="21277232">
            <a:off x="9134900" y="3601203"/>
            <a:ext cx="4648046" cy="4252138"/>
          </a:xfrm>
          <a:prstGeom prst="ellipse">
            <a:avLst/>
          </a:prstGeom>
          <a:gradFill>
            <a:gsLst>
              <a:gs pos="13000">
                <a:srgbClr val="0D4E81"/>
              </a:gs>
              <a:gs pos="100000">
                <a:srgbClr val="037FB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008953" y="834696"/>
            <a:ext cx="6347901" cy="5818909"/>
          </a:xfrm>
          <a:prstGeom prst="rect">
            <a:avLst/>
          </a:prstGeom>
        </p:spPr>
      </p:pic>
      <p:sp>
        <p:nvSpPr>
          <p:cNvPr id="7" name="Picture Placeholder 2"/>
          <p:cNvSpPr>
            <a:spLocks noGrp="1"/>
          </p:cNvSpPr>
          <p:nvPr>
            <p:ph type="pic" sz="quarter" idx="12" hasCustomPrompt="1"/>
          </p:nvPr>
        </p:nvSpPr>
        <p:spPr>
          <a:xfrm>
            <a:off x="7414054" y="1210962"/>
            <a:ext cx="5535827" cy="3311611"/>
          </a:xfrm>
          <a:prstGeom prst="rect">
            <a:avLst/>
          </a:prstGeom>
          <a:pattFill prst="lgCheck">
            <a:fgClr>
              <a:schemeClr val="bg2">
                <a:lumMod val="90000"/>
              </a:schemeClr>
            </a:fgClr>
            <a:bgClr>
              <a:schemeClr val="bg1"/>
            </a:bgClr>
          </a:pattFill>
        </p:spPr>
        <p:txBody>
          <a:bodyPr anchor="ctr"/>
          <a:lstStyle>
            <a:lvl1pPr marL="0" indent="0" algn="ctr">
              <a:buNone/>
              <a:defRPr sz="1600" b="1" i="0" baseline="0">
                <a:latin typeface="Source Sans Pro" charset="0"/>
                <a:ea typeface="Source Sans Pro" charset="0"/>
                <a:cs typeface="Source Sans Pro" charset="0"/>
              </a:defRPr>
            </a:lvl1pPr>
          </a:lstStyle>
          <a:p>
            <a:r>
              <a:rPr lang="en-US" dirty="0"/>
              <a:t>Drag &amp; Drop picture</a:t>
            </a:r>
            <a:endParaRPr lang="en-US" dirty="0"/>
          </a:p>
        </p:txBody>
      </p:sp>
    </p:spTree>
  </p:cSld>
  <p:clrMapOvr>
    <a:masterClrMapping/>
  </p:clrMapOvr>
  <p:transition spd="slow" advClick="0" advTm="2000">
    <p:randomBar dir="vert"/>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比较">
    <p:spTree>
      <p:nvGrpSpPr>
        <p:cNvPr id="1" name=""/>
        <p:cNvGrpSpPr/>
        <p:nvPr/>
      </p:nvGrpSpPr>
      <p:grpSpPr>
        <a:xfrm>
          <a:off x="0" y="0"/>
          <a:ext cx="0" cy="0"/>
          <a:chOff x="0" y="0"/>
          <a:chExt cx="0" cy="0"/>
        </a:xfrm>
      </p:grpSpPr>
      <p:cxnSp>
        <p:nvCxnSpPr>
          <p:cNvPr id="10" name="直接连接符 9"/>
          <p:cNvCxnSpPr/>
          <p:nvPr userDrawn="1"/>
        </p:nvCxnSpPr>
        <p:spPr>
          <a:xfrm>
            <a:off x="2438400" y="464457"/>
            <a:ext cx="9753600" cy="0"/>
          </a:xfrm>
          <a:prstGeom prst="line">
            <a:avLst/>
          </a:prstGeom>
          <a:ln>
            <a:solidFill>
              <a:srgbClr val="367AB9"/>
            </a:solidFill>
            <a:headEnd type="oval"/>
          </a:ln>
        </p:spPr>
        <p:style>
          <a:lnRef idx="1">
            <a:schemeClr val="accent1"/>
          </a:lnRef>
          <a:fillRef idx="0">
            <a:schemeClr val="accent1"/>
          </a:fillRef>
          <a:effectRef idx="0">
            <a:schemeClr val="accent1"/>
          </a:effectRef>
          <a:fontRef idx="minor">
            <a:schemeClr val="tx1"/>
          </a:fontRef>
        </p:style>
      </p:cxnSp>
      <p:sp>
        <p:nvSpPr>
          <p:cNvPr id="11" name="文本框 10"/>
          <p:cNvSpPr txBox="1"/>
          <p:nvPr userDrawn="1"/>
        </p:nvSpPr>
        <p:spPr>
          <a:xfrm>
            <a:off x="203200" y="217714"/>
            <a:ext cx="2235200" cy="400110"/>
          </a:xfrm>
          <a:prstGeom prst="rect">
            <a:avLst/>
          </a:prstGeom>
          <a:noFill/>
        </p:spPr>
        <p:txBody>
          <a:bodyPr wrap="square" rtlCol="0">
            <a:spAutoFit/>
          </a:bodyPr>
          <a:lstStyle/>
          <a:p>
            <a:r>
              <a:rPr lang="en-US" altLang="zh-CN" sz="2000" b="1" dirty="0">
                <a:solidFill>
                  <a:srgbClr val="367AB9"/>
                </a:solidFill>
                <a:latin typeface="微软雅黑" panose="020B0503020204020204" pitchFamily="34" charset="-122"/>
                <a:ea typeface="微软雅黑" panose="020B0503020204020204" pitchFamily="34" charset="-122"/>
              </a:rPr>
              <a:t>04 </a:t>
            </a:r>
            <a:r>
              <a:rPr lang="zh-CN" altLang="en-US" sz="2000" b="1" dirty="0">
                <a:solidFill>
                  <a:srgbClr val="367AB9"/>
                </a:solidFill>
                <a:latin typeface="微软雅黑" panose="020B0503020204020204" pitchFamily="34" charset="-122"/>
                <a:ea typeface="微软雅黑" panose="020B0503020204020204" pitchFamily="34" charset="-122"/>
              </a:rPr>
              <a:t>输入标题文字</a:t>
            </a:r>
            <a:endParaRPr lang="zh-CN" altLang="en-US" sz="2000" b="1" dirty="0">
              <a:solidFill>
                <a:srgbClr val="367AB9"/>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2000">
    <p:randomBar dir="vert"/>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cxnSp>
        <p:nvCxnSpPr>
          <p:cNvPr id="7" name="直接连接符 6"/>
          <p:cNvCxnSpPr/>
          <p:nvPr userDrawn="1"/>
        </p:nvCxnSpPr>
        <p:spPr>
          <a:xfrm>
            <a:off x="2438400" y="464457"/>
            <a:ext cx="9753600" cy="0"/>
          </a:xfrm>
          <a:prstGeom prst="line">
            <a:avLst/>
          </a:prstGeom>
          <a:ln>
            <a:solidFill>
              <a:srgbClr val="367AB9"/>
            </a:solidFill>
            <a:headEnd type="oval"/>
          </a:ln>
        </p:spPr>
        <p:style>
          <a:lnRef idx="1">
            <a:schemeClr val="accent1"/>
          </a:lnRef>
          <a:fillRef idx="0">
            <a:schemeClr val="accent1"/>
          </a:fillRef>
          <a:effectRef idx="0">
            <a:schemeClr val="accent1"/>
          </a:effectRef>
          <a:fontRef idx="minor">
            <a:schemeClr val="tx1"/>
          </a:fontRef>
        </p:style>
      </p:cxnSp>
      <p:sp>
        <p:nvSpPr>
          <p:cNvPr id="8" name="文本框 7"/>
          <p:cNvSpPr txBox="1"/>
          <p:nvPr userDrawn="1"/>
        </p:nvSpPr>
        <p:spPr>
          <a:xfrm>
            <a:off x="203200" y="217714"/>
            <a:ext cx="2235200" cy="400110"/>
          </a:xfrm>
          <a:prstGeom prst="rect">
            <a:avLst/>
          </a:prstGeom>
          <a:noFill/>
        </p:spPr>
        <p:txBody>
          <a:bodyPr wrap="square" rtlCol="0">
            <a:spAutoFit/>
          </a:bodyPr>
          <a:lstStyle/>
          <a:p>
            <a:r>
              <a:rPr lang="en-US" altLang="zh-CN" sz="2000" b="1" dirty="0">
                <a:solidFill>
                  <a:srgbClr val="367AB9"/>
                </a:solidFill>
                <a:latin typeface="微软雅黑" panose="020B0503020204020204" pitchFamily="34" charset="-122"/>
                <a:ea typeface="微软雅黑" panose="020B0503020204020204" pitchFamily="34" charset="-122"/>
              </a:rPr>
              <a:t>02 </a:t>
            </a:r>
            <a:r>
              <a:rPr lang="zh-CN" altLang="en-US" sz="2000" b="1" dirty="0">
                <a:solidFill>
                  <a:srgbClr val="367AB9"/>
                </a:solidFill>
                <a:latin typeface="微软雅黑" panose="020B0503020204020204" pitchFamily="34" charset="-122"/>
                <a:ea typeface="微软雅黑" panose="020B0503020204020204" pitchFamily="34" charset="-122"/>
              </a:rPr>
              <a:t>输入标题文字</a:t>
            </a:r>
            <a:endParaRPr lang="zh-CN" altLang="en-US" sz="2000" b="1" dirty="0">
              <a:solidFill>
                <a:srgbClr val="367AB9"/>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2000">
    <p:randomBar dir="vert"/>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5" name="图片 4"/>
          <p:cNvPicPr>
            <a:picLocks noChangeAspect="1"/>
          </p:cNvPicPr>
          <p:nvPr userDrawn="1"/>
        </p:nvPicPr>
        <p:blipFill rotWithShape="1">
          <a:blip r:embed="rId2">
            <a:extLst>
              <a:ext uri="{28A0092B-C50C-407E-A947-70E740481C1C}">
                <a14:useLocalDpi xmlns:a14="http://schemas.microsoft.com/office/drawing/2010/main" val="0"/>
              </a:ext>
            </a:extLst>
          </a:blip>
          <a:srcRect t="10272" b="-3514"/>
          <a:stretch>
            <a:fillRect/>
          </a:stretch>
        </p:blipFill>
        <p:spPr>
          <a:xfrm>
            <a:off x="0" y="0"/>
            <a:ext cx="12192000" cy="5006810"/>
          </a:xfrm>
          <a:prstGeom prst="rect">
            <a:avLst/>
          </a:prstGeom>
        </p:spPr>
      </p:pic>
      <p:sp>
        <p:nvSpPr>
          <p:cNvPr id="27" name="任意多边形: 形状 26"/>
          <p:cNvSpPr/>
          <p:nvPr userDrawn="1"/>
        </p:nvSpPr>
        <p:spPr>
          <a:xfrm>
            <a:off x="0" y="1"/>
            <a:ext cx="12192000" cy="4580353"/>
          </a:xfrm>
          <a:custGeom>
            <a:avLst/>
            <a:gdLst>
              <a:gd name="connsiteX0" fmla="*/ 0 w 12192000"/>
              <a:gd name="connsiteY0" fmla="*/ 0 h 4580353"/>
              <a:gd name="connsiteX1" fmla="*/ 12192000 w 12192000"/>
              <a:gd name="connsiteY1" fmla="*/ 0 h 4580353"/>
              <a:gd name="connsiteX2" fmla="*/ 12192000 w 12192000"/>
              <a:gd name="connsiteY2" fmla="*/ 3070226 h 4580353"/>
              <a:gd name="connsiteX3" fmla="*/ 12174657 w 12192000"/>
              <a:gd name="connsiteY3" fmla="*/ 3070226 h 4580353"/>
              <a:gd name="connsiteX4" fmla="*/ 12085923 w 12192000"/>
              <a:gd name="connsiteY4" fmla="*/ 3106581 h 4580353"/>
              <a:gd name="connsiteX5" fmla="*/ 0 w 12192000"/>
              <a:gd name="connsiteY5" fmla="*/ 3070226 h 458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4580353">
                <a:moveTo>
                  <a:pt x="0" y="0"/>
                </a:moveTo>
                <a:lnTo>
                  <a:pt x="12192000" y="0"/>
                </a:lnTo>
                <a:lnTo>
                  <a:pt x="12192000" y="3070226"/>
                </a:lnTo>
                <a:lnTo>
                  <a:pt x="12174657" y="3070226"/>
                </a:lnTo>
                <a:lnTo>
                  <a:pt x="12085923" y="3106581"/>
                </a:lnTo>
                <a:cubicBezTo>
                  <a:pt x="10843282" y="3639229"/>
                  <a:pt x="6345337" y="6159336"/>
                  <a:pt x="0" y="3070226"/>
                </a:cubicBezTo>
                <a:close/>
              </a:path>
            </a:pathLst>
          </a:custGeom>
          <a:solidFill>
            <a:schemeClr val="accent2">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任意多边形: 形状 5"/>
          <p:cNvSpPr/>
          <p:nvPr userDrawn="1"/>
        </p:nvSpPr>
        <p:spPr>
          <a:xfrm>
            <a:off x="0" y="3070226"/>
            <a:ext cx="12192000" cy="3787774"/>
          </a:xfrm>
          <a:custGeom>
            <a:avLst/>
            <a:gdLst>
              <a:gd name="connsiteX0" fmla="*/ 0 w 12204700"/>
              <a:gd name="connsiteY0" fmla="*/ 0 h 3787774"/>
              <a:gd name="connsiteX1" fmla="*/ 12085923 w 12204700"/>
              <a:gd name="connsiteY1" fmla="*/ 36355 h 3787774"/>
              <a:gd name="connsiteX2" fmla="*/ 12174657 w 12204700"/>
              <a:gd name="connsiteY2" fmla="*/ 0 h 3787774"/>
              <a:gd name="connsiteX3" fmla="*/ 12204700 w 12204700"/>
              <a:gd name="connsiteY3" fmla="*/ 0 h 3787774"/>
              <a:gd name="connsiteX4" fmla="*/ 12204700 w 12204700"/>
              <a:gd name="connsiteY4" fmla="*/ 3787774 h 3787774"/>
              <a:gd name="connsiteX5" fmla="*/ 0 w 12204700"/>
              <a:gd name="connsiteY5" fmla="*/ 3787774 h 3787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04700" h="3787774">
                <a:moveTo>
                  <a:pt x="0" y="0"/>
                </a:moveTo>
                <a:cubicBezTo>
                  <a:pt x="6345337" y="3089110"/>
                  <a:pt x="10843282" y="569003"/>
                  <a:pt x="12085923" y="36355"/>
                </a:cubicBezTo>
                <a:lnTo>
                  <a:pt x="12174657" y="0"/>
                </a:lnTo>
                <a:lnTo>
                  <a:pt x="12204700" y="0"/>
                </a:lnTo>
                <a:lnTo>
                  <a:pt x="12204700" y="3787774"/>
                </a:lnTo>
                <a:lnTo>
                  <a:pt x="0" y="378777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8" name="任意多边形: 形状 27"/>
          <p:cNvSpPr/>
          <p:nvPr userDrawn="1"/>
        </p:nvSpPr>
        <p:spPr>
          <a:xfrm>
            <a:off x="0" y="1"/>
            <a:ext cx="12199369" cy="4686402"/>
          </a:xfrm>
          <a:custGeom>
            <a:avLst/>
            <a:gdLst>
              <a:gd name="connsiteX0" fmla="*/ 0 w 12192000"/>
              <a:gd name="connsiteY0" fmla="*/ 0 h 4580353"/>
              <a:gd name="connsiteX1" fmla="*/ 12192000 w 12192000"/>
              <a:gd name="connsiteY1" fmla="*/ 0 h 4580353"/>
              <a:gd name="connsiteX2" fmla="*/ 12192000 w 12192000"/>
              <a:gd name="connsiteY2" fmla="*/ 3070226 h 4580353"/>
              <a:gd name="connsiteX3" fmla="*/ 12174657 w 12192000"/>
              <a:gd name="connsiteY3" fmla="*/ 3070226 h 4580353"/>
              <a:gd name="connsiteX4" fmla="*/ 12085923 w 12192000"/>
              <a:gd name="connsiteY4" fmla="*/ 3106581 h 4580353"/>
              <a:gd name="connsiteX5" fmla="*/ 0 w 12192000"/>
              <a:gd name="connsiteY5" fmla="*/ 3070226 h 458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4580353">
                <a:moveTo>
                  <a:pt x="0" y="0"/>
                </a:moveTo>
                <a:lnTo>
                  <a:pt x="12192000" y="0"/>
                </a:lnTo>
                <a:lnTo>
                  <a:pt x="12192000" y="3070226"/>
                </a:lnTo>
                <a:lnTo>
                  <a:pt x="12174657" y="3070226"/>
                </a:lnTo>
                <a:lnTo>
                  <a:pt x="12085923" y="3106581"/>
                </a:lnTo>
                <a:cubicBezTo>
                  <a:pt x="10843282" y="3639229"/>
                  <a:pt x="6345337" y="6159336"/>
                  <a:pt x="0" y="3070226"/>
                </a:cubicBezTo>
                <a:close/>
              </a:path>
            </a:pathLst>
          </a:custGeom>
          <a:noFill/>
          <a:ln w="12700" cap="flat" cmpd="sng" algn="ctr">
            <a:solidFill>
              <a:schemeClr val="accent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429059" y="1460502"/>
            <a:ext cx="1333882" cy="1323214"/>
          </a:xfrm>
          <a:prstGeom prst="rect">
            <a:avLst/>
          </a:prstGeom>
        </p:spPr>
      </p:pic>
      <p:sp>
        <p:nvSpPr>
          <p:cNvPr id="11" name="任意多边形: 形状 10"/>
          <p:cNvSpPr/>
          <p:nvPr userDrawn="1"/>
        </p:nvSpPr>
        <p:spPr>
          <a:xfrm>
            <a:off x="0" y="3070226"/>
            <a:ext cx="12192000" cy="3787774"/>
          </a:xfrm>
          <a:custGeom>
            <a:avLst/>
            <a:gdLst>
              <a:gd name="connsiteX0" fmla="*/ 0 w 12204700"/>
              <a:gd name="connsiteY0" fmla="*/ 0 h 3787774"/>
              <a:gd name="connsiteX1" fmla="*/ 12085923 w 12204700"/>
              <a:gd name="connsiteY1" fmla="*/ 36355 h 3787774"/>
              <a:gd name="connsiteX2" fmla="*/ 12174657 w 12204700"/>
              <a:gd name="connsiteY2" fmla="*/ 0 h 3787774"/>
              <a:gd name="connsiteX3" fmla="*/ 12204700 w 12204700"/>
              <a:gd name="connsiteY3" fmla="*/ 0 h 3787774"/>
              <a:gd name="connsiteX4" fmla="*/ 12204700 w 12204700"/>
              <a:gd name="connsiteY4" fmla="*/ 3787774 h 3787774"/>
              <a:gd name="connsiteX5" fmla="*/ 0 w 12204700"/>
              <a:gd name="connsiteY5" fmla="*/ 3787774 h 3787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04700" h="3787774">
                <a:moveTo>
                  <a:pt x="0" y="0"/>
                </a:moveTo>
                <a:cubicBezTo>
                  <a:pt x="6345337" y="3089110"/>
                  <a:pt x="10843282" y="569003"/>
                  <a:pt x="12085923" y="36355"/>
                </a:cubicBezTo>
                <a:lnTo>
                  <a:pt x="12174657" y="0"/>
                </a:lnTo>
                <a:lnTo>
                  <a:pt x="12204700" y="0"/>
                </a:lnTo>
                <a:lnTo>
                  <a:pt x="12204700" y="3787774"/>
                </a:lnTo>
                <a:lnTo>
                  <a:pt x="0" y="3787774"/>
                </a:lnTo>
                <a:close/>
              </a:path>
            </a:pathLst>
          </a:custGeom>
          <a:blipFill dpi="0" rotWithShape="1">
            <a:blip r:embed="rId4">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4" name="组合 13"/>
          <p:cNvGrpSpPr/>
          <p:nvPr userDrawn="1"/>
        </p:nvGrpSpPr>
        <p:grpSpPr>
          <a:xfrm>
            <a:off x="3494088" y="5218906"/>
            <a:ext cx="576262" cy="576262"/>
            <a:chOff x="3494088" y="5847556"/>
            <a:chExt cx="576262" cy="576262"/>
          </a:xfrm>
        </p:grpSpPr>
        <p:sp>
          <p:nvSpPr>
            <p:cNvPr id="15" name="椭圆 14"/>
            <p:cNvSpPr/>
            <p:nvPr/>
          </p:nvSpPr>
          <p:spPr>
            <a:xfrm>
              <a:off x="3494088" y="5847556"/>
              <a:ext cx="576262" cy="57626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3532982" y="5886450"/>
              <a:ext cx="498474" cy="49847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professional-presenting-a-report_31632"/>
            <p:cNvSpPr>
              <a:spLocks noChangeAspect="1"/>
            </p:cNvSpPr>
            <p:nvPr/>
          </p:nvSpPr>
          <p:spPr bwMode="auto">
            <a:xfrm>
              <a:off x="3649508" y="6010275"/>
              <a:ext cx="265422" cy="250824"/>
            </a:xfrm>
            <a:custGeom>
              <a:avLst/>
              <a:gdLst>
                <a:gd name="connsiteX0" fmla="*/ 60731 w 601262"/>
                <a:gd name="connsiteY0" fmla="*/ 323331 h 568193"/>
                <a:gd name="connsiteX1" fmla="*/ 60731 w 601262"/>
                <a:gd name="connsiteY1" fmla="*/ 378099 h 568193"/>
                <a:gd name="connsiteX2" fmla="*/ 55619 w 601262"/>
                <a:gd name="connsiteY2" fmla="*/ 441458 h 568193"/>
                <a:gd name="connsiteX3" fmla="*/ 34904 w 601262"/>
                <a:gd name="connsiteY3" fmla="*/ 406020 h 568193"/>
                <a:gd name="connsiteX4" fmla="*/ 34904 w 601262"/>
                <a:gd name="connsiteY4" fmla="*/ 355816 h 568193"/>
                <a:gd name="connsiteX5" fmla="*/ 59924 w 601262"/>
                <a:gd name="connsiteY5" fmla="*/ 327895 h 568193"/>
                <a:gd name="connsiteX6" fmla="*/ 296871 w 601262"/>
                <a:gd name="connsiteY6" fmla="*/ 317968 h 568193"/>
                <a:gd name="connsiteX7" fmla="*/ 436676 w 601262"/>
                <a:gd name="connsiteY7" fmla="*/ 317968 h 568193"/>
                <a:gd name="connsiteX8" fmla="*/ 447430 w 601262"/>
                <a:gd name="connsiteY8" fmla="*/ 328969 h 568193"/>
                <a:gd name="connsiteX9" fmla="*/ 436676 w 601262"/>
                <a:gd name="connsiteY9" fmla="*/ 339702 h 568193"/>
                <a:gd name="connsiteX10" fmla="*/ 296871 w 601262"/>
                <a:gd name="connsiteY10" fmla="*/ 339702 h 568193"/>
                <a:gd name="connsiteX11" fmla="*/ 286117 w 601262"/>
                <a:gd name="connsiteY11" fmla="*/ 328969 h 568193"/>
                <a:gd name="connsiteX12" fmla="*/ 296871 w 601262"/>
                <a:gd name="connsiteY12" fmla="*/ 317968 h 568193"/>
                <a:gd name="connsiteX13" fmla="*/ 296872 w 601262"/>
                <a:gd name="connsiteY13" fmla="*/ 268784 h 568193"/>
                <a:gd name="connsiteX14" fmla="*/ 535622 w 601262"/>
                <a:gd name="connsiteY14" fmla="*/ 268784 h 568193"/>
                <a:gd name="connsiteX15" fmla="*/ 546645 w 601262"/>
                <a:gd name="connsiteY15" fmla="*/ 279545 h 568193"/>
                <a:gd name="connsiteX16" fmla="*/ 535622 w 601262"/>
                <a:gd name="connsiteY16" fmla="*/ 290306 h 568193"/>
                <a:gd name="connsiteX17" fmla="*/ 296872 w 601262"/>
                <a:gd name="connsiteY17" fmla="*/ 290306 h 568193"/>
                <a:gd name="connsiteX18" fmla="*/ 286117 w 601262"/>
                <a:gd name="connsiteY18" fmla="*/ 279545 h 568193"/>
                <a:gd name="connsiteX19" fmla="*/ 296872 w 601262"/>
                <a:gd name="connsiteY19" fmla="*/ 268784 h 568193"/>
                <a:gd name="connsiteX20" fmla="*/ 296872 w 601262"/>
                <a:gd name="connsiteY20" fmla="*/ 219388 h 568193"/>
                <a:gd name="connsiteX21" fmla="*/ 535622 w 601262"/>
                <a:gd name="connsiteY21" fmla="*/ 219388 h 568193"/>
                <a:gd name="connsiteX22" fmla="*/ 546645 w 601262"/>
                <a:gd name="connsiteY22" fmla="*/ 230389 h 568193"/>
                <a:gd name="connsiteX23" fmla="*/ 535622 w 601262"/>
                <a:gd name="connsiteY23" fmla="*/ 241122 h 568193"/>
                <a:gd name="connsiteX24" fmla="*/ 296872 w 601262"/>
                <a:gd name="connsiteY24" fmla="*/ 241122 h 568193"/>
                <a:gd name="connsiteX25" fmla="*/ 286117 w 601262"/>
                <a:gd name="connsiteY25" fmla="*/ 230389 h 568193"/>
                <a:gd name="connsiteX26" fmla="*/ 296872 w 601262"/>
                <a:gd name="connsiteY26" fmla="*/ 219388 h 568193"/>
                <a:gd name="connsiteX27" fmla="*/ 135266 w 601262"/>
                <a:gd name="connsiteY27" fmla="*/ 124619 h 568193"/>
                <a:gd name="connsiteX28" fmla="*/ 140375 w 601262"/>
                <a:gd name="connsiteY28" fmla="*/ 135091 h 568193"/>
                <a:gd name="connsiteX29" fmla="*/ 125854 w 601262"/>
                <a:gd name="connsiteY29" fmla="*/ 248669 h 568193"/>
                <a:gd name="connsiteX30" fmla="*/ 143333 w 601262"/>
                <a:gd name="connsiteY30" fmla="*/ 278742 h 568193"/>
                <a:gd name="connsiteX31" fmla="*/ 160542 w 601262"/>
                <a:gd name="connsiteY31" fmla="*/ 248669 h 568193"/>
                <a:gd name="connsiteX32" fmla="*/ 146022 w 601262"/>
                <a:gd name="connsiteY32" fmla="*/ 135091 h 568193"/>
                <a:gd name="connsiteX33" fmla="*/ 151131 w 601262"/>
                <a:gd name="connsiteY33" fmla="*/ 124888 h 568193"/>
                <a:gd name="connsiteX34" fmla="*/ 233684 w 601262"/>
                <a:gd name="connsiteY34" fmla="*/ 141804 h 568193"/>
                <a:gd name="connsiteX35" fmla="*/ 334253 w 601262"/>
                <a:gd name="connsiteY35" fmla="*/ 141804 h 568193"/>
                <a:gd name="connsiteX36" fmla="*/ 355765 w 601262"/>
                <a:gd name="connsiteY36" fmla="*/ 163553 h 568193"/>
                <a:gd name="connsiteX37" fmla="*/ 334253 w 601262"/>
                <a:gd name="connsiteY37" fmla="*/ 185033 h 568193"/>
                <a:gd name="connsiteX38" fmla="*/ 229919 w 601262"/>
                <a:gd name="connsiteY38" fmla="*/ 185033 h 568193"/>
                <a:gd name="connsiteX39" fmla="*/ 222659 w 601262"/>
                <a:gd name="connsiteY39" fmla="*/ 183691 h 568193"/>
                <a:gd name="connsiteX40" fmla="*/ 203836 w 601262"/>
                <a:gd name="connsiteY40" fmla="*/ 178052 h 568193"/>
                <a:gd name="connsiteX41" fmla="*/ 203836 w 601262"/>
                <a:gd name="connsiteY41" fmla="*/ 325731 h 568193"/>
                <a:gd name="connsiteX42" fmla="*/ 221045 w 601262"/>
                <a:gd name="connsiteY42" fmla="*/ 540268 h 568193"/>
                <a:gd name="connsiteX43" fmla="*/ 197382 w 601262"/>
                <a:gd name="connsiteY43" fmla="*/ 568193 h 568193"/>
                <a:gd name="connsiteX44" fmla="*/ 195231 w 601262"/>
                <a:gd name="connsiteY44" fmla="*/ 568193 h 568193"/>
                <a:gd name="connsiteX45" fmla="*/ 169416 w 601262"/>
                <a:gd name="connsiteY45" fmla="*/ 544296 h 568193"/>
                <a:gd name="connsiteX46" fmla="*/ 153820 w 601262"/>
                <a:gd name="connsiteY46" fmla="*/ 350702 h 568193"/>
                <a:gd name="connsiteX47" fmla="*/ 143064 w 601262"/>
                <a:gd name="connsiteY47" fmla="*/ 352850 h 568193"/>
                <a:gd name="connsiteX48" fmla="*/ 132577 w 601262"/>
                <a:gd name="connsiteY48" fmla="*/ 350702 h 568193"/>
                <a:gd name="connsiteX49" fmla="*/ 116980 w 601262"/>
                <a:gd name="connsiteY49" fmla="*/ 544296 h 568193"/>
                <a:gd name="connsiteX50" fmla="*/ 91166 w 601262"/>
                <a:gd name="connsiteY50" fmla="*/ 568193 h 568193"/>
                <a:gd name="connsiteX51" fmla="*/ 89015 w 601262"/>
                <a:gd name="connsiteY51" fmla="*/ 568193 h 568193"/>
                <a:gd name="connsiteX52" fmla="*/ 65082 w 601262"/>
                <a:gd name="connsiteY52" fmla="*/ 540268 h 568193"/>
                <a:gd name="connsiteX53" fmla="*/ 82561 w 601262"/>
                <a:gd name="connsiteY53" fmla="*/ 325731 h 568193"/>
                <a:gd name="connsiteX54" fmla="*/ 82561 w 601262"/>
                <a:gd name="connsiteY54" fmla="*/ 178052 h 568193"/>
                <a:gd name="connsiteX55" fmla="*/ 75032 w 601262"/>
                <a:gd name="connsiteY55" fmla="*/ 180200 h 568193"/>
                <a:gd name="connsiteX56" fmla="*/ 43032 w 601262"/>
                <a:gd name="connsiteY56" fmla="*/ 324120 h 568193"/>
                <a:gd name="connsiteX57" fmla="*/ 21789 w 601262"/>
                <a:gd name="connsiteY57" fmla="*/ 341036 h 568193"/>
                <a:gd name="connsiteX58" fmla="*/ 16949 w 601262"/>
                <a:gd name="connsiteY58" fmla="*/ 340499 h 568193"/>
                <a:gd name="connsiteX59" fmla="*/ 546 w 601262"/>
                <a:gd name="connsiteY59" fmla="*/ 314722 h 568193"/>
                <a:gd name="connsiteX60" fmla="*/ 35234 w 601262"/>
                <a:gd name="connsiteY60" fmla="*/ 158720 h 568193"/>
                <a:gd name="connsiteX61" fmla="*/ 36310 w 601262"/>
                <a:gd name="connsiteY61" fmla="*/ 156571 h 568193"/>
                <a:gd name="connsiteX62" fmla="*/ 37923 w 601262"/>
                <a:gd name="connsiteY62" fmla="*/ 152544 h 568193"/>
                <a:gd name="connsiteX63" fmla="*/ 40343 w 601262"/>
                <a:gd name="connsiteY63" fmla="*/ 149322 h 568193"/>
                <a:gd name="connsiteX64" fmla="*/ 43301 w 601262"/>
                <a:gd name="connsiteY64" fmla="*/ 146637 h 568193"/>
                <a:gd name="connsiteX65" fmla="*/ 47066 w 601262"/>
                <a:gd name="connsiteY65" fmla="*/ 144220 h 568193"/>
                <a:gd name="connsiteX66" fmla="*/ 48948 w 601262"/>
                <a:gd name="connsiteY66" fmla="*/ 143146 h 568193"/>
                <a:gd name="connsiteX67" fmla="*/ 135266 w 601262"/>
                <a:gd name="connsiteY67" fmla="*/ 124619 h 568193"/>
                <a:gd name="connsiteX68" fmla="*/ 212154 w 601262"/>
                <a:gd name="connsiteY68" fmla="*/ 76281 h 568193"/>
                <a:gd name="connsiteX69" fmla="*/ 560657 w 601262"/>
                <a:gd name="connsiteY69" fmla="*/ 76281 h 568193"/>
                <a:gd name="connsiteX70" fmla="*/ 601262 w 601262"/>
                <a:gd name="connsiteY70" fmla="*/ 116824 h 568193"/>
                <a:gd name="connsiteX71" fmla="*/ 601262 w 601262"/>
                <a:gd name="connsiteY71" fmla="*/ 405995 h 568193"/>
                <a:gd name="connsiteX72" fmla="*/ 560657 w 601262"/>
                <a:gd name="connsiteY72" fmla="*/ 446538 h 568193"/>
                <a:gd name="connsiteX73" fmla="*/ 230977 w 601262"/>
                <a:gd name="connsiteY73" fmla="*/ 446538 h 568193"/>
                <a:gd name="connsiteX74" fmla="*/ 229095 w 601262"/>
                <a:gd name="connsiteY74" fmla="*/ 420762 h 568193"/>
                <a:gd name="connsiteX75" fmla="*/ 560657 w 601262"/>
                <a:gd name="connsiteY75" fmla="*/ 420762 h 568193"/>
                <a:gd name="connsiteX76" fmla="*/ 575178 w 601262"/>
                <a:gd name="connsiteY76" fmla="*/ 405995 h 568193"/>
                <a:gd name="connsiteX77" fmla="*/ 575178 w 601262"/>
                <a:gd name="connsiteY77" fmla="*/ 116824 h 568193"/>
                <a:gd name="connsiteX78" fmla="*/ 560657 w 601262"/>
                <a:gd name="connsiteY78" fmla="*/ 102325 h 568193"/>
                <a:gd name="connsiteX79" fmla="*/ 200591 w 601262"/>
                <a:gd name="connsiteY79" fmla="*/ 102325 h 568193"/>
                <a:gd name="connsiteX80" fmla="*/ 212154 w 601262"/>
                <a:gd name="connsiteY80" fmla="*/ 76281 h 568193"/>
                <a:gd name="connsiteX81" fmla="*/ 74476 w 601262"/>
                <a:gd name="connsiteY81" fmla="*/ 76281 h 568193"/>
                <a:gd name="connsiteX82" fmla="*/ 85782 w 601262"/>
                <a:gd name="connsiteY82" fmla="*/ 102331 h 568193"/>
                <a:gd name="connsiteX83" fmla="*/ 75553 w 601262"/>
                <a:gd name="connsiteY83" fmla="*/ 102331 h 568193"/>
                <a:gd name="connsiteX84" fmla="*/ 60747 w 601262"/>
                <a:gd name="connsiteY84" fmla="*/ 116833 h 568193"/>
                <a:gd name="connsiteX85" fmla="*/ 60747 w 601262"/>
                <a:gd name="connsiteY85" fmla="*/ 121130 h 568193"/>
                <a:gd name="connsiteX86" fmla="*/ 42980 w 601262"/>
                <a:gd name="connsiteY86" fmla="*/ 126770 h 568193"/>
                <a:gd name="connsiteX87" fmla="*/ 38404 w 601262"/>
                <a:gd name="connsiteY87" fmla="*/ 129187 h 568193"/>
                <a:gd name="connsiteX88" fmla="*/ 34904 w 601262"/>
                <a:gd name="connsiteY88" fmla="*/ 131604 h 568193"/>
                <a:gd name="connsiteX89" fmla="*/ 34904 w 601262"/>
                <a:gd name="connsiteY89" fmla="*/ 116833 h 568193"/>
                <a:gd name="connsiteX90" fmla="*/ 74476 w 601262"/>
                <a:gd name="connsiteY90" fmla="*/ 76281 h 568193"/>
                <a:gd name="connsiteX91" fmla="*/ 143293 w 601262"/>
                <a:gd name="connsiteY91" fmla="*/ 0 h 568193"/>
                <a:gd name="connsiteX92" fmla="*/ 198123 w 601262"/>
                <a:gd name="connsiteY92" fmla="*/ 60016 h 568193"/>
                <a:gd name="connsiteX93" fmla="*/ 143293 w 601262"/>
                <a:gd name="connsiteY93" fmla="*/ 120032 h 568193"/>
                <a:gd name="connsiteX94" fmla="*/ 88463 w 601262"/>
                <a:gd name="connsiteY94" fmla="*/ 60016 h 568193"/>
                <a:gd name="connsiteX95" fmla="*/ 143293 w 601262"/>
                <a:gd name="connsiteY95" fmla="*/ 0 h 56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601262" h="568193">
                  <a:moveTo>
                    <a:pt x="60731" y="323331"/>
                  </a:moveTo>
                  <a:lnTo>
                    <a:pt x="60731" y="378099"/>
                  </a:lnTo>
                  <a:lnTo>
                    <a:pt x="55619" y="441458"/>
                  </a:lnTo>
                  <a:cubicBezTo>
                    <a:pt x="43244" y="434478"/>
                    <a:pt x="34904" y="421323"/>
                    <a:pt x="34904" y="406020"/>
                  </a:cubicBezTo>
                  <a:lnTo>
                    <a:pt x="34904" y="355816"/>
                  </a:lnTo>
                  <a:cubicBezTo>
                    <a:pt x="47010" y="351252"/>
                    <a:pt x="56965" y="341050"/>
                    <a:pt x="59924" y="327895"/>
                  </a:cubicBezTo>
                  <a:close/>
                  <a:moveTo>
                    <a:pt x="296871" y="317968"/>
                  </a:moveTo>
                  <a:lnTo>
                    <a:pt x="436676" y="317968"/>
                  </a:lnTo>
                  <a:cubicBezTo>
                    <a:pt x="442591" y="317968"/>
                    <a:pt x="447430" y="322798"/>
                    <a:pt x="447430" y="328969"/>
                  </a:cubicBezTo>
                  <a:cubicBezTo>
                    <a:pt x="447430" y="334872"/>
                    <a:pt x="442591" y="339702"/>
                    <a:pt x="436676" y="339702"/>
                  </a:cubicBezTo>
                  <a:lnTo>
                    <a:pt x="296871" y="339702"/>
                  </a:lnTo>
                  <a:cubicBezTo>
                    <a:pt x="290956" y="339702"/>
                    <a:pt x="286117" y="334872"/>
                    <a:pt x="286117" y="328969"/>
                  </a:cubicBezTo>
                  <a:cubicBezTo>
                    <a:pt x="286117" y="322798"/>
                    <a:pt x="290956" y="317968"/>
                    <a:pt x="296871" y="317968"/>
                  </a:cubicBezTo>
                  <a:close/>
                  <a:moveTo>
                    <a:pt x="296872" y="268784"/>
                  </a:moveTo>
                  <a:lnTo>
                    <a:pt x="535622" y="268784"/>
                  </a:lnTo>
                  <a:cubicBezTo>
                    <a:pt x="541805" y="268784"/>
                    <a:pt x="546645" y="273627"/>
                    <a:pt x="546645" y="279545"/>
                  </a:cubicBezTo>
                  <a:cubicBezTo>
                    <a:pt x="546645" y="285464"/>
                    <a:pt x="541805" y="290306"/>
                    <a:pt x="535622" y="290306"/>
                  </a:cubicBezTo>
                  <a:lnTo>
                    <a:pt x="296872" y="290306"/>
                  </a:lnTo>
                  <a:cubicBezTo>
                    <a:pt x="290957" y="290306"/>
                    <a:pt x="286117" y="285464"/>
                    <a:pt x="286117" y="279545"/>
                  </a:cubicBezTo>
                  <a:cubicBezTo>
                    <a:pt x="286117" y="273627"/>
                    <a:pt x="290957" y="268784"/>
                    <a:pt x="296872" y="268784"/>
                  </a:cubicBezTo>
                  <a:close/>
                  <a:moveTo>
                    <a:pt x="296872" y="219388"/>
                  </a:moveTo>
                  <a:lnTo>
                    <a:pt x="535622" y="219388"/>
                  </a:lnTo>
                  <a:cubicBezTo>
                    <a:pt x="541805" y="219388"/>
                    <a:pt x="546645" y="224218"/>
                    <a:pt x="546645" y="230389"/>
                  </a:cubicBezTo>
                  <a:cubicBezTo>
                    <a:pt x="546645" y="236292"/>
                    <a:pt x="541805" y="241122"/>
                    <a:pt x="535622" y="241122"/>
                  </a:cubicBezTo>
                  <a:lnTo>
                    <a:pt x="296872" y="241122"/>
                  </a:lnTo>
                  <a:cubicBezTo>
                    <a:pt x="290957" y="241122"/>
                    <a:pt x="286117" y="236292"/>
                    <a:pt x="286117" y="230389"/>
                  </a:cubicBezTo>
                  <a:cubicBezTo>
                    <a:pt x="286117" y="224218"/>
                    <a:pt x="290957" y="219388"/>
                    <a:pt x="296872" y="219388"/>
                  </a:cubicBezTo>
                  <a:close/>
                  <a:moveTo>
                    <a:pt x="135266" y="124619"/>
                  </a:moveTo>
                  <a:lnTo>
                    <a:pt x="140375" y="135091"/>
                  </a:lnTo>
                  <a:lnTo>
                    <a:pt x="125854" y="248669"/>
                  </a:lnTo>
                  <a:lnTo>
                    <a:pt x="143333" y="278742"/>
                  </a:lnTo>
                  <a:lnTo>
                    <a:pt x="160542" y="248669"/>
                  </a:lnTo>
                  <a:lnTo>
                    <a:pt x="146022" y="135091"/>
                  </a:lnTo>
                  <a:lnTo>
                    <a:pt x="151131" y="124888"/>
                  </a:lnTo>
                  <a:cubicBezTo>
                    <a:pt x="185281" y="126499"/>
                    <a:pt x="222121" y="137776"/>
                    <a:pt x="233684" y="141804"/>
                  </a:cubicBezTo>
                  <a:lnTo>
                    <a:pt x="334253" y="141804"/>
                  </a:lnTo>
                  <a:cubicBezTo>
                    <a:pt x="346085" y="141804"/>
                    <a:pt x="355765" y="151470"/>
                    <a:pt x="355765" y="163553"/>
                  </a:cubicBezTo>
                  <a:cubicBezTo>
                    <a:pt x="355765" y="175367"/>
                    <a:pt x="346085" y="185033"/>
                    <a:pt x="334253" y="185033"/>
                  </a:cubicBezTo>
                  <a:lnTo>
                    <a:pt x="229919" y="185033"/>
                  </a:lnTo>
                  <a:cubicBezTo>
                    <a:pt x="227499" y="185033"/>
                    <a:pt x="225079" y="184765"/>
                    <a:pt x="222659" y="183691"/>
                  </a:cubicBezTo>
                  <a:cubicBezTo>
                    <a:pt x="222390" y="183691"/>
                    <a:pt x="214861" y="181006"/>
                    <a:pt x="203836" y="178052"/>
                  </a:cubicBezTo>
                  <a:lnTo>
                    <a:pt x="203836" y="325731"/>
                  </a:lnTo>
                  <a:lnTo>
                    <a:pt x="221045" y="540268"/>
                  </a:lnTo>
                  <a:cubicBezTo>
                    <a:pt x="222390" y="554499"/>
                    <a:pt x="211634" y="567119"/>
                    <a:pt x="197382" y="568193"/>
                  </a:cubicBezTo>
                  <a:cubicBezTo>
                    <a:pt x="196575" y="568193"/>
                    <a:pt x="195769" y="568193"/>
                    <a:pt x="195231" y="568193"/>
                  </a:cubicBezTo>
                  <a:cubicBezTo>
                    <a:pt x="181786" y="568193"/>
                    <a:pt x="170492" y="557990"/>
                    <a:pt x="169416" y="544296"/>
                  </a:cubicBezTo>
                  <a:lnTo>
                    <a:pt x="153820" y="350702"/>
                  </a:lnTo>
                  <a:cubicBezTo>
                    <a:pt x="150593" y="352045"/>
                    <a:pt x="146828" y="352850"/>
                    <a:pt x="143064" y="352850"/>
                  </a:cubicBezTo>
                  <a:cubicBezTo>
                    <a:pt x="139568" y="352850"/>
                    <a:pt x="135804" y="352045"/>
                    <a:pt x="132577" y="350702"/>
                  </a:cubicBezTo>
                  <a:lnTo>
                    <a:pt x="116980" y="544296"/>
                  </a:lnTo>
                  <a:cubicBezTo>
                    <a:pt x="115905" y="557990"/>
                    <a:pt x="104611" y="568193"/>
                    <a:pt x="91166" y="568193"/>
                  </a:cubicBezTo>
                  <a:cubicBezTo>
                    <a:pt x="90359" y="568193"/>
                    <a:pt x="89821" y="568193"/>
                    <a:pt x="89015" y="568193"/>
                  </a:cubicBezTo>
                  <a:cubicBezTo>
                    <a:pt x="74763" y="567119"/>
                    <a:pt x="64007" y="554499"/>
                    <a:pt x="65082" y="540268"/>
                  </a:cubicBezTo>
                  <a:lnTo>
                    <a:pt x="82561" y="325731"/>
                  </a:lnTo>
                  <a:lnTo>
                    <a:pt x="82561" y="178052"/>
                  </a:lnTo>
                  <a:cubicBezTo>
                    <a:pt x="79603" y="178589"/>
                    <a:pt x="77183" y="179395"/>
                    <a:pt x="75032" y="180200"/>
                  </a:cubicBezTo>
                  <a:lnTo>
                    <a:pt x="43032" y="324120"/>
                  </a:lnTo>
                  <a:cubicBezTo>
                    <a:pt x="40612" y="334055"/>
                    <a:pt x="31739" y="341036"/>
                    <a:pt x="21789" y="341036"/>
                  </a:cubicBezTo>
                  <a:cubicBezTo>
                    <a:pt x="20176" y="341036"/>
                    <a:pt x="18562" y="340767"/>
                    <a:pt x="16949" y="340499"/>
                  </a:cubicBezTo>
                  <a:cubicBezTo>
                    <a:pt x="5386" y="337814"/>
                    <a:pt x="-2143" y="326268"/>
                    <a:pt x="546" y="314722"/>
                  </a:cubicBezTo>
                  <a:lnTo>
                    <a:pt x="35234" y="158720"/>
                  </a:lnTo>
                  <a:cubicBezTo>
                    <a:pt x="35503" y="157914"/>
                    <a:pt x="36041" y="157377"/>
                    <a:pt x="36310" y="156571"/>
                  </a:cubicBezTo>
                  <a:cubicBezTo>
                    <a:pt x="36579" y="155229"/>
                    <a:pt x="37386" y="153886"/>
                    <a:pt x="37923" y="152544"/>
                  </a:cubicBezTo>
                  <a:cubicBezTo>
                    <a:pt x="38730" y="151470"/>
                    <a:pt x="39537" y="150396"/>
                    <a:pt x="40343" y="149322"/>
                  </a:cubicBezTo>
                  <a:cubicBezTo>
                    <a:pt x="41419" y="148248"/>
                    <a:pt x="42226" y="147442"/>
                    <a:pt x="43301" y="146637"/>
                  </a:cubicBezTo>
                  <a:cubicBezTo>
                    <a:pt x="44377" y="145563"/>
                    <a:pt x="45721" y="144757"/>
                    <a:pt x="47066" y="144220"/>
                  </a:cubicBezTo>
                  <a:cubicBezTo>
                    <a:pt x="47873" y="143952"/>
                    <a:pt x="48410" y="143415"/>
                    <a:pt x="48948" y="143146"/>
                  </a:cubicBezTo>
                  <a:cubicBezTo>
                    <a:pt x="51100" y="142341"/>
                    <a:pt x="94930" y="126499"/>
                    <a:pt x="135266" y="124619"/>
                  </a:cubicBezTo>
                  <a:close/>
                  <a:moveTo>
                    <a:pt x="212154" y="76281"/>
                  </a:moveTo>
                  <a:lnTo>
                    <a:pt x="560657" y="76281"/>
                  </a:lnTo>
                  <a:cubicBezTo>
                    <a:pt x="582976" y="76281"/>
                    <a:pt x="601262" y="94270"/>
                    <a:pt x="601262" y="116824"/>
                  </a:cubicBezTo>
                  <a:lnTo>
                    <a:pt x="601262" y="405995"/>
                  </a:lnTo>
                  <a:cubicBezTo>
                    <a:pt x="601262" y="428549"/>
                    <a:pt x="582976" y="446538"/>
                    <a:pt x="560657" y="446538"/>
                  </a:cubicBezTo>
                  <a:lnTo>
                    <a:pt x="230977" y="446538"/>
                  </a:lnTo>
                  <a:lnTo>
                    <a:pt x="229095" y="420762"/>
                  </a:lnTo>
                  <a:lnTo>
                    <a:pt x="560657" y="420762"/>
                  </a:lnTo>
                  <a:cubicBezTo>
                    <a:pt x="568724" y="420762"/>
                    <a:pt x="575178" y="414050"/>
                    <a:pt x="575178" y="405995"/>
                  </a:cubicBezTo>
                  <a:lnTo>
                    <a:pt x="575178" y="116824"/>
                  </a:lnTo>
                  <a:cubicBezTo>
                    <a:pt x="575178" y="108769"/>
                    <a:pt x="568724" y="102325"/>
                    <a:pt x="560657" y="102325"/>
                  </a:cubicBezTo>
                  <a:lnTo>
                    <a:pt x="200591" y="102325"/>
                  </a:lnTo>
                  <a:cubicBezTo>
                    <a:pt x="205700" y="94270"/>
                    <a:pt x="209734" y="85410"/>
                    <a:pt x="212154" y="76281"/>
                  </a:cubicBezTo>
                  <a:close/>
                  <a:moveTo>
                    <a:pt x="74476" y="76281"/>
                  </a:moveTo>
                  <a:cubicBezTo>
                    <a:pt x="76899" y="85412"/>
                    <a:pt x="80667" y="94274"/>
                    <a:pt x="85782" y="102331"/>
                  </a:cubicBezTo>
                  <a:lnTo>
                    <a:pt x="75553" y="102331"/>
                  </a:lnTo>
                  <a:cubicBezTo>
                    <a:pt x="67477" y="102331"/>
                    <a:pt x="60747" y="108776"/>
                    <a:pt x="60747" y="116833"/>
                  </a:cubicBezTo>
                  <a:lnTo>
                    <a:pt x="60747" y="121130"/>
                  </a:lnTo>
                  <a:cubicBezTo>
                    <a:pt x="50517" y="124084"/>
                    <a:pt x="43787" y="126502"/>
                    <a:pt x="42980" y="126770"/>
                  </a:cubicBezTo>
                  <a:cubicBezTo>
                    <a:pt x="41096" y="127576"/>
                    <a:pt x="39480" y="128381"/>
                    <a:pt x="38404" y="129187"/>
                  </a:cubicBezTo>
                  <a:cubicBezTo>
                    <a:pt x="37058" y="129993"/>
                    <a:pt x="35981" y="130798"/>
                    <a:pt x="34904" y="131604"/>
                  </a:cubicBezTo>
                  <a:lnTo>
                    <a:pt x="34904" y="116833"/>
                  </a:lnTo>
                  <a:cubicBezTo>
                    <a:pt x="34904" y="94811"/>
                    <a:pt x="52402" y="76818"/>
                    <a:pt x="74476" y="76281"/>
                  </a:cubicBezTo>
                  <a:close/>
                  <a:moveTo>
                    <a:pt x="143293" y="0"/>
                  </a:moveTo>
                  <a:cubicBezTo>
                    <a:pt x="173575" y="0"/>
                    <a:pt x="198123" y="26870"/>
                    <a:pt x="198123" y="60016"/>
                  </a:cubicBezTo>
                  <a:cubicBezTo>
                    <a:pt x="198123" y="93162"/>
                    <a:pt x="173575" y="120032"/>
                    <a:pt x="143293" y="120032"/>
                  </a:cubicBezTo>
                  <a:cubicBezTo>
                    <a:pt x="113011" y="120032"/>
                    <a:pt x="88463" y="93162"/>
                    <a:pt x="88463" y="60016"/>
                  </a:cubicBezTo>
                  <a:cubicBezTo>
                    <a:pt x="88463" y="26870"/>
                    <a:pt x="113011" y="0"/>
                    <a:pt x="143293" y="0"/>
                  </a:cubicBezTo>
                  <a:close/>
                </a:path>
              </a:pathLst>
            </a:custGeom>
            <a:solidFill>
              <a:schemeClr val="bg1"/>
            </a:solidFill>
            <a:ln>
              <a:noFill/>
            </a:ln>
          </p:spPr>
        </p:sp>
      </p:grpSp>
      <p:grpSp>
        <p:nvGrpSpPr>
          <p:cNvPr id="18" name="Group 19"/>
          <p:cNvGrpSpPr/>
          <p:nvPr userDrawn="1"/>
        </p:nvGrpSpPr>
        <p:grpSpPr>
          <a:xfrm>
            <a:off x="6186679" y="5218906"/>
            <a:ext cx="576262" cy="576262"/>
            <a:chOff x="3494088" y="5847556"/>
            <a:chExt cx="576262" cy="576262"/>
          </a:xfrm>
        </p:grpSpPr>
        <p:sp>
          <p:nvSpPr>
            <p:cNvPr id="19" name="椭圆 18"/>
            <p:cNvSpPr/>
            <p:nvPr/>
          </p:nvSpPr>
          <p:spPr>
            <a:xfrm>
              <a:off x="3494088" y="5847556"/>
              <a:ext cx="576262" cy="57626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0" name="椭圆 19"/>
            <p:cNvSpPr/>
            <p:nvPr/>
          </p:nvSpPr>
          <p:spPr>
            <a:xfrm>
              <a:off x="3532982" y="5886450"/>
              <a:ext cx="498474" cy="49847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1" name="professional-presenting-a-report_31632"/>
            <p:cNvSpPr>
              <a:spLocks noChangeAspect="1"/>
            </p:cNvSpPr>
            <p:nvPr/>
          </p:nvSpPr>
          <p:spPr bwMode="auto">
            <a:xfrm>
              <a:off x="3649508" y="6011997"/>
              <a:ext cx="265422" cy="247381"/>
            </a:xfrm>
            <a:custGeom>
              <a:avLst/>
              <a:gdLst>
                <a:gd name="connsiteX0" fmla="*/ 495531 w 607659"/>
                <a:gd name="connsiteY0" fmla="*/ 381970 h 566358"/>
                <a:gd name="connsiteX1" fmla="*/ 535395 w 607659"/>
                <a:gd name="connsiteY1" fmla="*/ 381970 h 566358"/>
                <a:gd name="connsiteX2" fmla="*/ 535395 w 607659"/>
                <a:gd name="connsiteY2" fmla="*/ 548529 h 566358"/>
                <a:gd name="connsiteX3" fmla="*/ 538153 w 607659"/>
                <a:gd name="connsiteY3" fmla="*/ 561239 h 566358"/>
                <a:gd name="connsiteX4" fmla="*/ 522581 w 607659"/>
                <a:gd name="connsiteY4" fmla="*/ 566216 h 566358"/>
                <a:gd name="connsiteX5" fmla="*/ 495531 w 607659"/>
                <a:gd name="connsiteY5" fmla="*/ 539286 h 566358"/>
                <a:gd name="connsiteX6" fmla="*/ 429834 w 607659"/>
                <a:gd name="connsiteY6" fmla="*/ 381970 h 566358"/>
                <a:gd name="connsiteX7" fmla="*/ 483817 w 607659"/>
                <a:gd name="connsiteY7" fmla="*/ 381970 h 566358"/>
                <a:gd name="connsiteX8" fmla="*/ 483817 w 607659"/>
                <a:gd name="connsiteY8" fmla="*/ 539286 h 566358"/>
                <a:gd name="connsiteX9" fmla="*/ 456781 w 607659"/>
                <a:gd name="connsiteY9" fmla="*/ 566216 h 566358"/>
                <a:gd name="connsiteX10" fmla="*/ 429834 w 607659"/>
                <a:gd name="connsiteY10" fmla="*/ 539286 h 566358"/>
                <a:gd name="connsiteX11" fmla="*/ 271826 w 607659"/>
                <a:gd name="connsiteY11" fmla="*/ 336174 h 566358"/>
                <a:gd name="connsiteX12" fmla="*/ 591370 w 607659"/>
                <a:gd name="connsiteY12" fmla="*/ 336174 h 566358"/>
                <a:gd name="connsiteX13" fmla="*/ 607659 w 607659"/>
                <a:gd name="connsiteY13" fmla="*/ 352438 h 566358"/>
                <a:gd name="connsiteX14" fmla="*/ 591281 w 607659"/>
                <a:gd name="connsiteY14" fmla="*/ 368702 h 566358"/>
                <a:gd name="connsiteX15" fmla="*/ 584428 w 607659"/>
                <a:gd name="connsiteY15" fmla="*/ 368702 h 566358"/>
                <a:gd name="connsiteX16" fmla="*/ 584428 w 607659"/>
                <a:gd name="connsiteY16" fmla="*/ 548494 h 566358"/>
                <a:gd name="connsiteX17" fmla="*/ 566537 w 607659"/>
                <a:gd name="connsiteY17" fmla="*/ 566358 h 566358"/>
                <a:gd name="connsiteX18" fmla="*/ 548646 w 607659"/>
                <a:gd name="connsiteY18" fmla="*/ 548494 h 566358"/>
                <a:gd name="connsiteX19" fmla="*/ 548824 w 607659"/>
                <a:gd name="connsiteY19" fmla="*/ 368702 h 566358"/>
                <a:gd name="connsiteX20" fmla="*/ 315618 w 607659"/>
                <a:gd name="connsiteY20" fmla="*/ 368702 h 566358"/>
                <a:gd name="connsiteX21" fmla="*/ 315618 w 607659"/>
                <a:gd name="connsiteY21" fmla="*/ 548494 h 566358"/>
                <a:gd name="connsiteX22" fmla="*/ 297728 w 607659"/>
                <a:gd name="connsiteY22" fmla="*/ 566358 h 566358"/>
                <a:gd name="connsiteX23" fmla="*/ 297639 w 607659"/>
                <a:gd name="connsiteY23" fmla="*/ 566358 h 566358"/>
                <a:gd name="connsiteX24" fmla="*/ 279748 w 607659"/>
                <a:gd name="connsiteY24" fmla="*/ 548494 h 566358"/>
                <a:gd name="connsiteX25" fmla="*/ 279748 w 607659"/>
                <a:gd name="connsiteY25" fmla="*/ 368702 h 566358"/>
                <a:gd name="connsiteX26" fmla="*/ 271826 w 607659"/>
                <a:gd name="connsiteY26" fmla="*/ 368702 h 566358"/>
                <a:gd name="connsiteX27" fmla="*/ 255537 w 607659"/>
                <a:gd name="connsiteY27" fmla="*/ 352438 h 566358"/>
                <a:gd name="connsiteX28" fmla="*/ 271826 w 607659"/>
                <a:gd name="connsiteY28" fmla="*/ 336174 h 566358"/>
                <a:gd name="connsiteX29" fmla="*/ 339857 w 607659"/>
                <a:gd name="connsiteY29" fmla="*/ 298068 h 566358"/>
                <a:gd name="connsiteX30" fmla="*/ 385667 w 607659"/>
                <a:gd name="connsiteY30" fmla="*/ 298068 h 566358"/>
                <a:gd name="connsiteX31" fmla="*/ 397586 w 607659"/>
                <a:gd name="connsiteY31" fmla="*/ 309994 h 566358"/>
                <a:gd name="connsiteX32" fmla="*/ 385667 w 607659"/>
                <a:gd name="connsiteY32" fmla="*/ 321919 h 566358"/>
                <a:gd name="connsiteX33" fmla="*/ 339857 w 607659"/>
                <a:gd name="connsiteY33" fmla="*/ 321919 h 566358"/>
                <a:gd name="connsiteX34" fmla="*/ 327938 w 607659"/>
                <a:gd name="connsiteY34" fmla="*/ 309994 h 566358"/>
                <a:gd name="connsiteX35" fmla="*/ 339857 w 607659"/>
                <a:gd name="connsiteY35" fmla="*/ 298068 h 566358"/>
                <a:gd name="connsiteX36" fmla="*/ 119819 w 607659"/>
                <a:gd name="connsiteY36" fmla="*/ 221753 h 566358"/>
                <a:gd name="connsiteX37" fmla="*/ 153112 w 607659"/>
                <a:gd name="connsiteY37" fmla="*/ 221931 h 566358"/>
                <a:gd name="connsiteX38" fmla="*/ 187652 w 607659"/>
                <a:gd name="connsiteY38" fmla="*/ 248058 h 566358"/>
                <a:gd name="connsiteX39" fmla="*/ 155961 w 607659"/>
                <a:gd name="connsiteY39" fmla="*/ 237660 h 566358"/>
                <a:gd name="connsiteX40" fmla="*/ 209016 w 607659"/>
                <a:gd name="connsiteY40" fmla="*/ 272852 h 566358"/>
                <a:gd name="connsiteX41" fmla="*/ 291270 w 607659"/>
                <a:gd name="connsiteY41" fmla="*/ 282805 h 566358"/>
                <a:gd name="connsiteX42" fmla="*/ 310142 w 607659"/>
                <a:gd name="connsiteY42" fmla="*/ 306800 h 566358"/>
                <a:gd name="connsiteX43" fmla="*/ 286107 w 607659"/>
                <a:gd name="connsiteY43" fmla="*/ 325640 h 566358"/>
                <a:gd name="connsiteX44" fmla="*/ 198690 w 607659"/>
                <a:gd name="connsiteY44" fmla="*/ 315064 h 566358"/>
                <a:gd name="connsiteX45" fmla="*/ 189343 w 607659"/>
                <a:gd name="connsiteY45" fmla="*/ 311599 h 566358"/>
                <a:gd name="connsiteX46" fmla="*/ 138424 w 607659"/>
                <a:gd name="connsiteY46" fmla="*/ 277829 h 566358"/>
                <a:gd name="connsiteX47" fmla="*/ 188008 w 607659"/>
                <a:gd name="connsiteY47" fmla="*/ 327328 h 566358"/>
                <a:gd name="connsiteX48" fmla="*/ 187384 w 607659"/>
                <a:gd name="connsiteY48" fmla="*/ 365808 h 566358"/>
                <a:gd name="connsiteX49" fmla="*/ 235722 w 607659"/>
                <a:gd name="connsiteY49" fmla="*/ 377095 h 566358"/>
                <a:gd name="connsiteX50" fmla="*/ 255840 w 607659"/>
                <a:gd name="connsiteY50" fmla="*/ 402333 h 566358"/>
                <a:gd name="connsiteX51" fmla="*/ 255840 w 607659"/>
                <a:gd name="connsiteY51" fmla="*/ 540346 h 566358"/>
                <a:gd name="connsiteX52" fmla="*/ 228956 w 607659"/>
                <a:gd name="connsiteY52" fmla="*/ 566206 h 566358"/>
                <a:gd name="connsiteX53" fmla="*/ 203942 w 607659"/>
                <a:gd name="connsiteY53" fmla="*/ 539723 h 566358"/>
                <a:gd name="connsiteX54" fmla="*/ 203942 w 607659"/>
                <a:gd name="connsiteY54" fmla="*/ 422862 h 566358"/>
                <a:gd name="connsiteX55" fmla="*/ 187295 w 607659"/>
                <a:gd name="connsiteY55" fmla="*/ 419040 h 566358"/>
                <a:gd name="connsiteX56" fmla="*/ 194773 w 607659"/>
                <a:gd name="connsiteY56" fmla="*/ 433082 h 566358"/>
                <a:gd name="connsiteX57" fmla="*/ 176346 w 607659"/>
                <a:gd name="connsiteY57" fmla="*/ 451388 h 566358"/>
                <a:gd name="connsiteX58" fmla="*/ 124181 w 607659"/>
                <a:gd name="connsiteY58" fmla="*/ 451388 h 566358"/>
                <a:gd name="connsiteX59" fmla="*/ 124181 w 607659"/>
                <a:gd name="connsiteY59" fmla="*/ 513241 h 566358"/>
                <a:gd name="connsiteX60" fmla="*/ 179106 w 607659"/>
                <a:gd name="connsiteY60" fmla="*/ 543278 h 566358"/>
                <a:gd name="connsiteX61" fmla="*/ 184536 w 607659"/>
                <a:gd name="connsiteY61" fmla="*/ 558919 h 566358"/>
                <a:gd name="connsiteX62" fmla="*/ 167978 w 607659"/>
                <a:gd name="connsiteY62" fmla="*/ 564340 h 566358"/>
                <a:gd name="connsiteX63" fmla="*/ 112252 w 607659"/>
                <a:gd name="connsiteY63" fmla="*/ 533858 h 566358"/>
                <a:gd name="connsiteX64" fmla="*/ 56526 w 607659"/>
                <a:gd name="connsiteY64" fmla="*/ 564340 h 566358"/>
                <a:gd name="connsiteX65" fmla="*/ 39969 w 607659"/>
                <a:gd name="connsiteY65" fmla="*/ 558919 h 566358"/>
                <a:gd name="connsiteX66" fmla="*/ 45399 w 607659"/>
                <a:gd name="connsiteY66" fmla="*/ 543278 h 566358"/>
                <a:gd name="connsiteX67" fmla="*/ 100324 w 607659"/>
                <a:gd name="connsiteY67" fmla="*/ 513241 h 566358"/>
                <a:gd name="connsiteX68" fmla="*/ 100324 w 607659"/>
                <a:gd name="connsiteY68" fmla="*/ 451388 h 566358"/>
                <a:gd name="connsiteX69" fmla="*/ 51630 w 607659"/>
                <a:gd name="connsiteY69" fmla="*/ 451388 h 566358"/>
                <a:gd name="connsiteX70" fmla="*/ 34005 w 607659"/>
                <a:gd name="connsiteY70" fmla="*/ 436903 h 566358"/>
                <a:gd name="connsiteX71" fmla="*/ 355 w 607659"/>
                <a:gd name="connsiteY71" fmla="*/ 265831 h 566358"/>
                <a:gd name="connsiteX72" fmla="*/ 14420 w 607659"/>
                <a:gd name="connsiteY72" fmla="*/ 244859 h 566358"/>
                <a:gd name="connsiteX73" fmla="*/ 35429 w 607659"/>
                <a:gd name="connsiteY73" fmla="*/ 258989 h 566358"/>
                <a:gd name="connsiteX74" fmla="*/ 66319 w 607659"/>
                <a:gd name="connsiteY74" fmla="*/ 415663 h 566358"/>
                <a:gd name="connsiteX75" fmla="*/ 111807 w 607659"/>
                <a:gd name="connsiteY75" fmla="*/ 415663 h 566358"/>
                <a:gd name="connsiteX76" fmla="*/ 94449 w 607659"/>
                <a:gd name="connsiteY76" fmla="*/ 406066 h 566358"/>
                <a:gd name="connsiteX77" fmla="*/ 83677 w 607659"/>
                <a:gd name="connsiteY77" fmla="*/ 380472 h 566358"/>
                <a:gd name="connsiteX78" fmla="*/ 83321 w 607659"/>
                <a:gd name="connsiteY78" fmla="*/ 257922 h 566358"/>
                <a:gd name="connsiteX79" fmla="*/ 119819 w 607659"/>
                <a:gd name="connsiteY79" fmla="*/ 221753 h 566358"/>
                <a:gd name="connsiteX80" fmla="*/ 425801 w 607659"/>
                <a:gd name="connsiteY80" fmla="*/ 157725 h 566358"/>
                <a:gd name="connsiteX81" fmla="*/ 421084 w 607659"/>
                <a:gd name="connsiteY81" fmla="*/ 161191 h 566358"/>
                <a:gd name="connsiteX82" fmla="*/ 412095 w 607659"/>
                <a:gd name="connsiteY82" fmla="*/ 217633 h 566358"/>
                <a:gd name="connsiteX83" fmla="*/ 429806 w 607659"/>
                <a:gd name="connsiteY83" fmla="*/ 229099 h 566358"/>
                <a:gd name="connsiteX84" fmla="*/ 429806 w 607659"/>
                <a:gd name="connsiteY84" fmla="*/ 162080 h 566358"/>
                <a:gd name="connsiteX85" fmla="*/ 425801 w 607659"/>
                <a:gd name="connsiteY85" fmla="*/ 157725 h 566358"/>
                <a:gd name="connsiteX86" fmla="*/ 164578 w 607659"/>
                <a:gd name="connsiteY86" fmla="*/ 110082 h 566358"/>
                <a:gd name="connsiteX87" fmla="*/ 212280 w 607659"/>
                <a:gd name="connsiteY87" fmla="*/ 157714 h 566358"/>
                <a:gd name="connsiteX88" fmla="*/ 164578 w 607659"/>
                <a:gd name="connsiteY88" fmla="*/ 205346 h 566358"/>
                <a:gd name="connsiteX89" fmla="*/ 116876 w 607659"/>
                <a:gd name="connsiteY89" fmla="*/ 157714 h 566358"/>
                <a:gd name="connsiteX90" fmla="*/ 164578 w 607659"/>
                <a:gd name="connsiteY90" fmla="*/ 110082 h 566358"/>
                <a:gd name="connsiteX91" fmla="*/ 478936 w 607659"/>
                <a:gd name="connsiteY91" fmla="*/ 107683 h 566358"/>
                <a:gd name="connsiteX92" fmla="*/ 501009 w 607659"/>
                <a:gd name="connsiteY92" fmla="*/ 107683 h 566358"/>
                <a:gd name="connsiteX93" fmla="*/ 503857 w 607659"/>
                <a:gd name="connsiteY93" fmla="*/ 112483 h 566358"/>
                <a:gd name="connsiteX94" fmla="*/ 495847 w 607659"/>
                <a:gd name="connsiteY94" fmla="*/ 127060 h 566358"/>
                <a:gd name="connsiteX95" fmla="*/ 504836 w 607659"/>
                <a:gd name="connsiteY95" fmla="*/ 143503 h 566358"/>
                <a:gd name="connsiteX96" fmla="*/ 505815 w 607659"/>
                <a:gd name="connsiteY96" fmla="*/ 149903 h 566358"/>
                <a:gd name="connsiteX97" fmla="*/ 499229 w 607659"/>
                <a:gd name="connsiteY97" fmla="*/ 180835 h 566358"/>
                <a:gd name="connsiteX98" fmla="*/ 527176 w 607659"/>
                <a:gd name="connsiteY98" fmla="*/ 108039 h 566358"/>
                <a:gd name="connsiteX99" fmla="*/ 550228 w 607659"/>
                <a:gd name="connsiteY99" fmla="*/ 108039 h 566358"/>
                <a:gd name="connsiteX100" fmla="*/ 603541 w 607659"/>
                <a:gd name="connsiteY100" fmla="*/ 161013 h 566358"/>
                <a:gd name="connsiteX101" fmla="*/ 604342 w 607659"/>
                <a:gd name="connsiteY101" fmla="*/ 323049 h 566358"/>
                <a:gd name="connsiteX102" fmla="*/ 559306 w 607659"/>
                <a:gd name="connsiteY102" fmla="*/ 322960 h 566358"/>
                <a:gd name="connsiteX103" fmla="*/ 558505 w 607659"/>
                <a:gd name="connsiteY103" fmla="*/ 161191 h 566358"/>
                <a:gd name="connsiteX104" fmla="*/ 553699 w 607659"/>
                <a:gd name="connsiteY104" fmla="*/ 156658 h 566358"/>
                <a:gd name="connsiteX105" fmla="*/ 549071 w 607659"/>
                <a:gd name="connsiteY105" fmla="*/ 161369 h 566358"/>
                <a:gd name="connsiteX106" fmla="*/ 549516 w 607659"/>
                <a:gd name="connsiteY106" fmla="*/ 322960 h 566358"/>
                <a:gd name="connsiteX107" fmla="*/ 429806 w 607659"/>
                <a:gd name="connsiteY107" fmla="*/ 322960 h 566358"/>
                <a:gd name="connsiteX108" fmla="*/ 429806 w 607659"/>
                <a:gd name="connsiteY108" fmla="*/ 282873 h 566358"/>
                <a:gd name="connsiteX109" fmla="*/ 375158 w 607659"/>
                <a:gd name="connsiteY109" fmla="*/ 247231 h 566358"/>
                <a:gd name="connsiteX110" fmla="*/ 365279 w 607659"/>
                <a:gd name="connsiteY110" fmla="*/ 224743 h 566358"/>
                <a:gd name="connsiteX111" fmla="*/ 376137 w 607659"/>
                <a:gd name="connsiteY111" fmla="*/ 158969 h 566358"/>
                <a:gd name="connsiteX112" fmla="*/ 429361 w 607659"/>
                <a:gd name="connsiteY112" fmla="*/ 108039 h 566358"/>
                <a:gd name="connsiteX113" fmla="*/ 452235 w 607659"/>
                <a:gd name="connsiteY113" fmla="*/ 108039 h 566358"/>
                <a:gd name="connsiteX114" fmla="*/ 479826 w 607659"/>
                <a:gd name="connsiteY114" fmla="*/ 180835 h 566358"/>
                <a:gd name="connsiteX115" fmla="*/ 475020 w 607659"/>
                <a:gd name="connsiteY115" fmla="*/ 143592 h 566358"/>
                <a:gd name="connsiteX116" fmla="*/ 484099 w 607659"/>
                <a:gd name="connsiteY116" fmla="*/ 127060 h 566358"/>
                <a:gd name="connsiteX117" fmla="*/ 476088 w 607659"/>
                <a:gd name="connsiteY117" fmla="*/ 112483 h 566358"/>
                <a:gd name="connsiteX118" fmla="*/ 478936 w 607659"/>
                <a:gd name="connsiteY118" fmla="*/ 107683 h 566358"/>
                <a:gd name="connsiteX119" fmla="*/ 489992 w 607659"/>
                <a:gd name="connsiteY119" fmla="*/ 0 h 566358"/>
                <a:gd name="connsiteX120" fmla="*/ 536601 w 607659"/>
                <a:gd name="connsiteY120" fmla="*/ 46609 h 566358"/>
                <a:gd name="connsiteX121" fmla="*/ 489992 w 607659"/>
                <a:gd name="connsiteY121" fmla="*/ 93218 h 566358"/>
                <a:gd name="connsiteX122" fmla="*/ 443383 w 607659"/>
                <a:gd name="connsiteY122" fmla="*/ 46609 h 566358"/>
                <a:gd name="connsiteX123" fmla="*/ 489992 w 607659"/>
                <a:gd name="connsiteY123" fmla="*/ 0 h 566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Lst>
              <a:rect l="l" t="t" r="r" b="b"/>
              <a:pathLst>
                <a:path w="607659" h="566358">
                  <a:moveTo>
                    <a:pt x="495531" y="381970"/>
                  </a:moveTo>
                  <a:lnTo>
                    <a:pt x="535395" y="381970"/>
                  </a:lnTo>
                  <a:lnTo>
                    <a:pt x="535395" y="548529"/>
                  </a:lnTo>
                  <a:cubicBezTo>
                    <a:pt x="535395" y="553062"/>
                    <a:pt x="536373" y="557328"/>
                    <a:pt x="538153" y="561239"/>
                  </a:cubicBezTo>
                  <a:cubicBezTo>
                    <a:pt x="533793" y="564350"/>
                    <a:pt x="528365" y="566216"/>
                    <a:pt x="522581" y="566216"/>
                  </a:cubicBezTo>
                  <a:cubicBezTo>
                    <a:pt x="507632" y="566216"/>
                    <a:pt x="495531" y="554129"/>
                    <a:pt x="495531" y="539286"/>
                  </a:cubicBezTo>
                  <a:close/>
                  <a:moveTo>
                    <a:pt x="429834" y="381970"/>
                  </a:moveTo>
                  <a:lnTo>
                    <a:pt x="483817" y="381970"/>
                  </a:lnTo>
                  <a:lnTo>
                    <a:pt x="483817" y="539286"/>
                  </a:lnTo>
                  <a:cubicBezTo>
                    <a:pt x="483817" y="554129"/>
                    <a:pt x="471722" y="566216"/>
                    <a:pt x="456781" y="566216"/>
                  </a:cubicBezTo>
                  <a:cubicBezTo>
                    <a:pt x="441929" y="566216"/>
                    <a:pt x="429834" y="554129"/>
                    <a:pt x="429834" y="539286"/>
                  </a:cubicBezTo>
                  <a:close/>
                  <a:moveTo>
                    <a:pt x="271826" y="336174"/>
                  </a:moveTo>
                  <a:lnTo>
                    <a:pt x="591370" y="336174"/>
                  </a:lnTo>
                  <a:cubicBezTo>
                    <a:pt x="600360" y="336174"/>
                    <a:pt x="607659" y="343462"/>
                    <a:pt x="607659" y="352438"/>
                  </a:cubicBezTo>
                  <a:cubicBezTo>
                    <a:pt x="607659" y="361414"/>
                    <a:pt x="600360" y="368702"/>
                    <a:pt x="591281" y="368702"/>
                  </a:cubicBezTo>
                  <a:lnTo>
                    <a:pt x="584428" y="368702"/>
                  </a:lnTo>
                  <a:lnTo>
                    <a:pt x="584428" y="548494"/>
                  </a:lnTo>
                  <a:cubicBezTo>
                    <a:pt x="584428" y="558359"/>
                    <a:pt x="576417" y="566358"/>
                    <a:pt x="566537" y="566358"/>
                  </a:cubicBezTo>
                  <a:cubicBezTo>
                    <a:pt x="556657" y="566358"/>
                    <a:pt x="548646" y="558359"/>
                    <a:pt x="548646" y="548494"/>
                  </a:cubicBezTo>
                  <a:lnTo>
                    <a:pt x="548824" y="368702"/>
                  </a:lnTo>
                  <a:lnTo>
                    <a:pt x="315618" y="368702"/>
                  </a:lnTo>
                  <a:lnTo>
                    <a:pt x="315618" y="548494"/>
                  </a:lnTo>
                  <a:cubicBezTo>
                    <a:pt x="315618" y="558359"/>
                    <a:pt x="307608" y="566358"/>
                    <a:pt x="297728" y="566358"/>
                  </a:cubicBezTo>
                  <a:lnTo>
                    <a:pt x="297639" y="566358"/>
                  </a:lnTo>
                  <a:cubicBezTo>
                    <a:pt x="287758" y="566358"/>
                    <a:pt x="279748" y="558359"/>
                    <a:pt x="279748" y="548494"/>
                  </a:cubicBezTo>
                  <a:lnTo>
                    <a:pt x="279748" y="368702"/>
                  </a:lnTo>
                  <a:lnTo>
                    <a:pt x="271826" y="368702"/>
                  </a:lnTo>
                  <a:cubicBezTo>
                    <a:pt x="262836" y="368702"/>
                    <a:pt x="255537" y="361414"/>
                    <a:pt x="255537" y="352438"/>
                  </a:cubicBezTo>
                  <a:cubicBezTo>
                    <a:pt x="255537" y="343462"/>
                    <a:pt x="262836" y="336174"/>
                    <a:pt x="271826" y="336174"/>
                  </a:cubicBezTo>
                  <a:close/>
                  <a:moveTo>
                    <a:pt x="339857" y="298068"/>
                  </a:moveTo>
                  <a:lnTo>
                    <a:pt x="385667" y="298068"/>
                  </a:lnTo>
                  <a:cubicBezTo>
                    <a:pt x="392249" y="298068"/>
                    <a:pt x="397586" y="303408"/>
                    <a:pt x="397586" y="309994"/>
                  </a:cubicBezTo>
                  <a:cubicBezTo>
                    <a:pt x="397586" y="316579"/>
                    <a:pt x="392249" y="321919"/>
                    <a:pt x="385667" y="321919"/>
                  </a:cubicBezTo>
                  <a:lnTo>
                    <a:pt x="339857" y="321919"/>
                  </a:lnTo>
                  <a:cubicBezTo>
                    <a:pt x="333275" y="321919"/>
                    <a:pt x="327938" y="316579"/>
                    <a:pt x="327938" y="309994"/>
                  </a:cubicBezTo>
                  <a:cubicBezTo>
                    <a:pt x="327938" y="303408"/>
                    <a:pt x="333275" y="298068"/>
                    <a:pt x="339857" y="298068"/>
                  </a:cubicBezTo>
                  <a:close/>
                  <a:moveTo>
                    <a:pt x="119819" y="221753"/>
                  </a:moveTo>
                  <a:lnTo>
                    <a:pt x="153112" y="221931"/>
                  </a:lnTo>
                  <a:cubicBezTo>
                    <a:pt x="169047" y="222019"/>
                    <a:pt x="183112" y="232595"/>
                    <a:pt x="187652" y="248058"/>
                  </a:cubicBezTo>
                  <a:lnTo>
                    <a:pt x="155961" y="237660"/>
                  </a:lnTo>
                  <a:lnTo>
                    <a:pt x="209016" y="272852"/>
                  </a:lnTo>
                  <a:lnTo>
                    <a:pt x="291270" y="282805"/>
                  </a:lnTo>
                  <a:cubicBezTo>
                    <a:pt x="303109" y="284227"/>
                    <a:pt x="311566" y="294980"/>
                    <a:pt x="310142" y="306800"/>
                  </a:cubicBezTo>
                  <a:cubicBezTo>
                    <a:pt x="308717" y="318619"/>
                    <a:pt x="297857" y="327062"/>
                    <a:pt x="286107" y="325640"/>
                  </a:cubicBezTo>
                  <a:cubicBezTo>
                    <a:pt x="278273" y="324662"/>
                    <a:pt x="206257" y="315953"/>
                    <a:pt x="198690" y="315064"/>
                  </a:cubicBezTo>
                  <a:cubicBezTo>
                    <a:pt x="195307" y="314620"/>
                    <a:pt x="192102" y="313465"/>
                    <a:pt x="189343" y="311599"/>
                  </a:cubicBezTo>
                  <a:lnTo>
                    <a:pt x="138424" y="277829"/>
                  </a:lnTo>
                  <a:lnTo>
                    <a:pt x="188008" y="327328"/>
                  </a:lnTo>
                  <a:lnTo>
                    <a:pt x="187384" y="365808"/>
                  </a:lnTo>
                  <a:lnTo>
                    <a:pt x="235722" y="377095"/>
                  </a:lnTo>
                  <a:cubicBezTo>
                    <a:pt x="247472" y="379849"/>
                    <a:pt x="255840" y="390247"/>
                    <a:pt x="255840" y="402333"/>
                  </a:cubicBezTo>
                  <a:lnTo>
                    <a:pt x="255840" y="540346"/>
                  </a:lnTo>
                  <a:cubicBezTo>
                    <a:pt x="255840" y="554920"/>
                    <a:pt x="243645" y="566739"/>
                    <a:pt x="228956" y="566206"/>
                  </a:cubicBezTo>
                  <a:cubicBezTo>
                    <a:pt x="214891" y="565673"/>
                    <a:pt x="203942" y="553765"/>
                    <a:pt x="203942" y="539723"/>
                  </a:cubicBezTo>
                  <a:lnTo>
                    <a:pt x="203942" y="422862"/>
                  </a:lnTo>
                  <a:lnTo>
                    <a:pt x="187295" y="419040"/>
                  </a:lnTo>
                  <a:cubicBezTo>
                    <a:pt x="191657" y="422151"/>
                    <a:pt x="194595" y="427305"/>
                    <a:pt x="194773" y="433082"/>
                  </a:cubicBezTo>
                  <a:cubicBezTo>
                    <a:pt x="194951" y="443124"/>
                    <a:pt x="186405" y="451388"/>
                    <a:pt x="176346" y="451388"/>
                  </a:cubicBezTo>
                  <a:lnTo>
                    <a:pt x="124181" y="451388"/>
                  </a:lnTo>
                  <a:lnTo>
                    <a:pt x="124181" y="513241"/>
                  </a:lnTo>
                  <a:lnTo>
                    <a:pt x="179106" y="543278"/>
                  </a:lnTo>
                  <a:cubicBezTo>
                    <a:pt x="184625" y="546300"/>
                    <a:pt x="187206" y="553143"/>
                    <a:pt x="184536" y="558919"/>
                  </a:cubicBezTo>
                  <a:cubicBezTo>
                    <a:pt x="181598" y="565229"/>
                    <a:pt x="174032" y="567628"/>
                    <a:pt x="167978" y="564340"/>
                  </a:cubicBezTo>
                  <a:lnTo>
                    <a:pt x="112252" y="533858"/>
                  </a:lnTo>
                  <a:lnTo>
                    <a:pt x="56526" y="564340"/>
                  </a:lnTo>
                  <a:cubicBezTo>
                    <a:pt x="50562" y="567628"/>
                    <a:pt x="42907" y="565229"/>
                    <a:pt x="39969" y="558919"/>
                  </a:cubicBezTo>
                  <a:cubicBezTo>
                    <a:pt x="37298" y="553143"/>
                    <a:pt x="39880" y="546300"/>
                    <a:pt x="45399" y="543278"/>
                  </a:cubicBezTo>
                  <a:lnTo>
                    <a:pt x="100324" y="513241"/>
                  </a:lnTo>
                  <a:lnTo>
                    <a:pt x="100324" y="451388"/>
                  </a:lnTo>
                  <a:lnTo>
                    <a:pt x="51630" y="451388"/>
                  </a:lnTo>
                  <a:cubicBezTo>
                    <a:pt x="42996" y="451388"/>
                    <a:pt x="35696" y="445345"/>
                    <a:pt x="34005" y="436903"/>
                  </a:cubicBezTo>
                  <a:lnTo>
                    <a:pt x="355" y="265831"/>
                  </a:lnTo>
                  <a:cubicBezTo>
                    <a:pt x="-1603" y="256145"/>
                    <a:pt x="4717" y="246814"/>
                    <a:pt x="14420" y="244859"/>
                  </a:cubicBezTo>
                  <a:cubicBezTo>
                    <a:pt x="24124" y="242992"/>
                    <a:pt x="33560" y="249302"/>
                    <a:pt x="35429" y="258989"/>
                  </a:cubicBezTo>
                  <a:lnTo>
                    <a:pt x="66319" y="415663"/>
                  </a:lnTo>
                  <a:lnTo>
                    <a:pt x="111807" y="415663"/>
                  </a:lnTo>
                  <a:cubicBezTo>
                    <a:pt x="105309" y="414153"/>
                    <a:pt x="99256" y="410864"/>
                    <a:pt x="94449" y="406066"/>
                  </a:cubicBezTo>
                  <a:cubicBezTo>
                    <a:pt x="87594" y="399312"/>
                    <a:pt x="83677" y="390158"/>
                    <a:pt x="83677" y="380472"/>
                  </a:cubicBezTo>
                  <a:lnTo>
                    <a:pt x="83321" y="257922"/>
                  </a:lnTo>
                  <a:cubicBezTo>
                    <a:pt x="83321" y="237838"/>
                    <a:pt x="99701" y="221575"/>
                    <a:pt x="119819" y="221753"/>
                  </a:cubicBezTo>
                  <a:close/>
                  <a:moveTo>
                    <a:pt x="425801" y="157725"/>
                  </a:moveTo>
                  <a:cubicBezTo>
                    <a:pt x="423576" y="157458"/>
                    <a:pt x="421529" y="158969"/>
                    <a:pt x="421084" y="161191"/>
                  </a:cubicBezTo>
                  <a:cubicBezTo>
                    <a:pt x="420639" y="163680"/>
                    <a:pt x="418592" y="177724"/>
                    <a:pt x="412095" y="217633"/>
                  </a:cubicBezTo>
                  <a:lnTo>
                    <a:pt x="429806" y="229099"/>
                  </a:lnTo>
                  <a:lnTo>
                    <a:pt x="429806" y="162080"/>
                  </a:lnTo>
                  <a:cubicBezTo>
                    <a:pt x="429806" y="159769"/>
                    <a:pt x="428026" y="157903"/>
                    <a:pt x="425801" y="157725"/>
                  </a:cubicBezTo>
                  <a:close/>
                  <a:moveTo>
                    <a:pt x="164578" y="110082"/>
                  </a:moveTo>
                  <a:cubicBezTo>
                    <a:pt x="190923" y="110082"/>
                    <a:pt x="212280" y="131408"/>
                    <a:pt x="212280" y="157714"/>
                  </a:cubicBezTo>
                  <a:cubicBezTo>
                    <a:pt x="212280" y="184020"/>
                    <a:pt x="190923" y="205346"/>
                    <a:pt x="164578" y="205346"/>
                  </a:cubicBezTo>
                  <a:cubicBezTo>
                    <a:pt x="138233" y="205346"/>
                    <a:pt x="116876" y="184020"/>
                    <a:pt x="116876" y="157714"/>
                  </a:cubicBezTo>
                  <a:cubicBezTo>
                    <a:pt x="116876" y="131408"/>
                    <a:pt x="138233" y="110082"/>
                    <a:pt x="164578" y="110082"/>
                  </a:cubicBezTo>
                  <a:close/>
                  <a:moveTo>
                    <a:pt x="478936" y="107683"/>
                  </a:moveTo>
                  <a:lnTo>
                    <a:pt x="501009" y="107683"/>
                  </a:lnTo>
                  <a:cubicBezTo>
                    <a:pt x="503501" y="107683"/>
                    <a:pt x="505103" y="110350"/>
                    <a:pt x="503857" y="112483"/>
                  </a:cubicBezTo>
                  <a:lnTo>
                    <a:pt x="495847" y="127060"/>
                  </a:lnTo>
                  <a:lnTo>
                    <a:pt x="504836" y="143503"/>
                  </a:lnTo>
                  <a:cubicBezTo>
                    <a:pt x="505993" y="145459"/>
                    <a:pt x="506260" y="147681"/>
                    <a:pt x="505815" y="149903"/>
                  </a:cubicBezTo>
                  <a:lnTo>
                    <a:pt x="499229" y="180835"/>
                  </a:lnTo>
                  <a:cubicBezTo>
                    <a:pt x="502433" y="172568"/>
                    <a:pt x="524239" y="115683"/>
                    <a:pt x="527176" y="108039"/>
                  </a:cubicBezTo>
                  <a:lnTo>
                    <a:pt x="550228" y="108039"/>
                  </a:lnTo>
                  <a:cubicBezTo>
                    <a:pt x="579510" y="108039"/>
                    <a:pt x="603363" y="131771"/>
                    <a:pt x="603541" y="161013"/>
                  </a:cubicBezTo>
                  <a:lnTo>
                    <a:pt x="604342" y="323049"/>
                  </a:lnTo>
                  <a:lnTo>
                    <a:pt x="559306" y="322960"/>
                  </a:lnTo>
                  <a:lnTo>
                    <a:pt x="558505" y="161191"/>
                  </a:lnTo>
                  <a:cubicBezTo>
                    <a:pt x="558416" y="158614"/>
                    <a:pt x="556280" y="156569"/>
                    <a:pt x="553699" y="156658"/>
                  </a:cubicBezTo>
                  <a:cubicBezTo>
                    <a:pt x="551118" y="156658"/>
                    <a:pt x="549071" y="158791"/>
                    <a:pt x="549071" y="161369"/>
                  </a:cubicBezTo>
                  <a:cubicBezTo>
                    <a:pt x="549071" y="296117"/>
                    <a:pt x="549516" y="322960"/>
                    <a:pt x="549516" y="322960"/>
                  </a:cubicBezTo>
                  <a:lnTo>
                    <a:pt x="429806" y="322960"/>
                  </a:lnTo>
                  <a:lnTo>
                    <a:pt x="429806" y="282873"/>
                  </a:lnTo>
                  <a:lnTo>
                    <a:pt x="375158" y="247231"/>
                  </a:lnTo>
                  <a:cubicBezTo>
                    <a:pt x="367682" y="242342"/>
                    <a:pt x="363855" y="233543"/>
                    <a:pt x="365279" y="224743"/>
                  </a:cubicBezTo>
                  <a:lnTo>
                    <a:pt x="376137" y="158969"/>
                  </a:lnTo>
                  <a:cubicBezTo>
                    <a:pt x="377295" y="130704"/>
                    <a:pt x="400791" y="108039"/>
                    <a:pt x="429361" y="108039"/>
                  </a:cubicBezTo>
                  <a:lnTo>
                    <a:pt x="452235" y="108039"/>
                  </a:lnTo>
                  <a:cubicBezTo>
                    <a:pt x="458288" y="123593"/>
                    <a:pt x="474219" y="166613"/>
                    <a:pt x="479826" y="180835"/>
                  </a:cubicBezTo>
                  <a:cubicBezTo>
                    <a:pt x="473507" y="149281"/>
                    <a:pt x="472973" y="147414"/>
                    <a:pt x="475020" y="143592"/>
                  </a:cubicBezTo>
                  <a:lnTo>
                    <a:pt x="484099" y="127060"/>
                  </a:lnTo>
                  <a:lnTo>
                    <a:pt x="476088" y="112483"/>
                  </a:lnTo>
                  <a:cubicBezTo>
                    <a:pt x="474931" y="110350"/>
                    <a:pt x="476444" y="107683"/>
                    <a:pt x="478936" y="107683"/>
                  </a:cubicBezTo>
                  <a:close/>
                  <a:moveTo>
                    <a:pt x="489992" y="0"/>
                  </a:moveTo>
                  <a:cubicBezTo>
                    <a:pt x="515733" y="0"/>
                    <a:pt x="536601" y="20868"/>
                    <a:pt x="536601" y="46609"/>
                  </a:cubicBezTo>
                  <a:cubicBezTo>
                    <a:pt x="536601" y="72350"/>
                    <a:pt x="515733" y="93218"/>
                    <a:pt x="489992" y="93218"/>
                  </a:cubicBezTo>
                  <a:cubicBezTo>
                    <a:pt x="464251" y="93218"/>
                    <a:pt x="443383" y="72350"/>
                    <a:pt x="443383" y="46609"/>
                  </a:cubicBezTo>
                  <a:cubicBezTo>
                    <a:pt x="443383" y="20868"/>
                    <a:pt x="464251" y="0"/>
                    <a:pt x="489992" y="0"/>
                  </a:cubicBezTo>
                  <a:close/>
                </a:path>
              </a:pathLst>
            </a:custGeom>
            <a:solidFill>
              <a:schemeClr val="bg1"/>
            </a:solidFill>
            <a:ln>
              <a:noFill/>
            </a:ln>
          </p:spPr>
          <p:txBody>
            <a:bodyPr/>
            <a:lstStyle/>
            <a:p>
              <a:endParaRPr lang="zh-CN" altLang="en-US"/>
            </a:p>
          </p:txBody>
        </p:sp>
      </p:grpSp>
      <p:sp>
        <p:nvSpPr>
          <p:cNvPr id="30" name="文本占位符 29"/>
          <p:cNvSpPr>
            <a:spLocks noGrp="1"/>
          </p:cNvSpPr>
          <p:nvPr>
            <p:ph type="body" sz="quarter" idx="11" hasCustomPrompt="1"/>
          </p:nvPr>
        </p:nvSpPr>
        <p:spPr>
          <a:xfrm>
            <a:off x="3298190" y="3820923"/>
            <a:ext cx="5610358" cy="307975"/>
          </a:xfrm>
        </p:spPr>
        <p:txBody>
          <a:bodyPr>
            <a:noAutofit/>
          </a:bodyPr>
          <a:lstStyle>
            <a:lvl1pPr marL="0" indent="0" algn="ctr">
              <a:buNone/>
              <a:defRPr sz="1600" b="0">
                <a:solidFill>
                  <a:schemeClr val="bg1"/>
                </a:solidFill>
                <a:latin typeface="Arial" panose="020B0604020202020204" pitchFamily="34" charset="0"/>
                <a:cs typeface="Arial" panose="020B0604020202020204" pitchFamily="34" charset="0"/>
              </a:defRPr>
            </a:lvl1pPr>
          </a:lstStyle>
          <a:p>
            <a:pPr lvl="0"/>
            <a:r>
              <a:rPr lang="en-US" altLang="zh-CN" dirty="0"/>
              <a:t> </a:t>
            </a:r>
            <a:endParaRPr lang="zh-CN" altLang="en-US" dirty="0"/>
          </a:p>
        </p:txBody>
      </p:sp>
      <p:sp>
        <p:nvSpPr>
          <p:cNvPr id="32" name="文本占位符 31"/>
          <p:cNvSpPr>
            <a:spLocks noGrp="1"/>
          </p:cNvSpPr>
          <p:nvPr>
            <p:ph type="body" sz="quarter" idx="12" hasCustomPrompt="1"/>
          </p:nvPr>
        </p:nvSpPr>
        <p:spPr>
          <a:xfrm>
            <a:off x="4093865" y="5356225"/>
            <a:ext cx="1752389" cy="358775"/>
          </a:xfrm>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800" b="0">
                <a:latin typeface="微软雅黑" panose="020B0503020204020204" pitchFamily="34" charset="-122"/>
                <a:ea typeface="微软雅黑" panose="020B0503020204020204" pitchFamily="34" charset="-122"/>
              </a:defRPr>
            </a:lvl1pPr>
          </a:lstStyle>
          <a:p>
            <a:pPr lvl="0"/>
            <a:r>
              <a:rPr lang="en-US" altLang="zh-CN" dirty="0"/>
              <a:t> </a:t>
            </a:r>
            <a:endParaRPr lang="zh-CN" altLang="en-US" dirty="0"/>
          </a:p>
        </p:txBody>
      </p:sp>
      <p:sp>
        <p:nvSpPr>
          <p:cNvPr id="33" name="文本占位符 31"/>
          <p:cNvSpPr>
            <a:spLocks noGrp="1"/>
          </p:cNvSpPr>
          <p:nvPr>
            <p:ph type="body" sz="quarter" idx="13" hasCustomPrompt="1"/>
          </p:nvPr>
        </p:nvSpPr>
        <p:spPr>
          <a:xfrm>
            <a:off x="6814744" y="5356225"/>
            <a:ext cx="2272106" cy="358775"/>
          </a:xfrm>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800" b="0">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ltLang="zh-CN" dirty="0"/>
              <a:t> </a:t>
            </a:r>
            <a:endParaRPr lang="zh-CN" altLang="en-US" dirty="0"/>
          </a:p>
        </p:txBody>
      </p:sp>
      <p:sp>
        <p:nvSpPr>
          <p:cNvPr id="10" name="文本占位符 9"/>
          <p:cNvSpPr>
            <a:spLocks noGrp="1"/>
          </p:cNvSpPr>
          <p:nvPr>
            <p:ph type="body" sz="quarter" idx="14" hasCustomPrompt="1"/>
          </p:nvPr>
        </p:nvSpPr>
        <p:spPr>
          <a:xfrm>
            <a:off x="2795588" y="3137694"/>
            <a:ext cx="6600825" cy="582613"/>
          </a:xfrm>
        </p:spPr>
        <p:txBody>
          <a:bodyPr>
            <a:noAutofit/>
          </a:bodyPr>
          <a:lstStyle>
            <a:lvl1pPr marL="0" indent="0" algn="ctr">
              <a:buNone/>
              <a:defRPr sz="3600" b="1">
                <a:solidFill>
                  <a:schemeClr val="bg1"/>
                </a:solidFill>
                <a:latin typeface="微软雅黑" panose="020B0503020204020204" pitchFamily="34" charset="-122"/>
                <a:ea typeface="微软雅黑" panose="020B0503020204020204" pitchFamily="34" charset="-122"/>
              </a:defRPr>
            </a:lvl1pPr>
          </a:lstStyle>
          <a:p>
            <a:pPr lvl="0"/>
            <a:r>
              <a:rPr lang="en-US" altLang="zh-CN" dirty="0"/>
              <a:t> </a:t>
            </a:r>
            <a:endParaRPr lang="zh-CN" altLang="en-US" dirty="0"/>
          </a:p>
        </p:txBody>
      </p:sp>
    </p:spTree>
  </p:cSld>
  <p:clrMapOvr>
    <a:masterClrMapping/>
  </p:clrMapOvr>
  <p:transition spd="slow" advClick="0" advTm="2000">
    <p:randomBar dir="vert"/>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EC962DF9-00AF-416F-9C59-A3BD3561332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E6C9A65-7F13-4F33-94A7-04C9691DC7BD}" type="slidenum">
              <a:rPr lang="zh-CN" altLang="en-US" smtClean="0"/>
            </a:fld>
            <a:endParaRPr lang="zh-CN" altLang="en-US"/>
          </a:p>
        </p:txBody>
      </p:sp>
    </p:spTree>
  </p:cSld>
  <p:clrMapOvr>
    <a:masterClrMapping/>
  </p:clrMapOvr>
  <p:transition spd="slow" advClick="0" advTm="2000">
    <p:randomBar dir="vert"/>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封面">
    <p:spTree>
      <p:nvGrpSpPr>
        <p:cNvPr id="1" name=""/>
        <p:cNvGrpSpPr/>
        <p:nvPr/>
      </p:nvGrpSpPr>
      <p:grpSpPr>
        <a:xfrm>
          <a:off x="0" y="0"/>
          <a:ext cx="0" cy="0"/>
          <a:chOff x="0" y="0"/>
          <a:chExt cx="0" cy="0"/>
        </a:xfrm>
      </p:grpSpPr>
      <p:pic>
        <p:nvPicPr>
          <p:cNvPr id="5" name="图片 4"/>
          <p:cNvPicPr>
            <a:picLocks noChangeAspect="1"/>
          </p:cNvPicPr>
          <p:nvPr userDrawn="1"/>
        </p:nvPicPr>
        <p:blipFill rotWithShape="1">
          <a:blip r:embed="rId2">
            <a:extLst>
              <a:ext uri="{28A0092B-C50C-407E-A947-70E740481C1C}">
                <a14:useLocalDpi xmlns:a14="http://schemas.microsoft.com/office/drawing/2010/main" val="0"/>
              </a:ext>
            </a:extLst>
          </a:blip>
          <a:srcRect t="10272" b="-3514"/>
          <a:stretch>
            <a:fillRect/>
          </a:stretch>
        </p:blipFill>
        <p:spPr>
          <a:xfrm>
            <a:off x="0" y="0"/>
            <a:ext cx="12192000" cy="5006810"/>
          </a:xfrm>
          <a:prstGeom prst="rect">
            <a:avLst/>
          </a:prstGeom>
        </p:spPr>
      </p:pic>
      <p:sp>
        <p:nvSpPr>
          <p:cNvPr id="27" name="任意多边形: 形状 26"/>
          <p:cNvSpPr/>
          <p:nvPr userDrawn="1"/>
        </p:nvSpPr>
        <p:spPr>
          <a:xfrm>
            <a:off x="0" y="1"/>
            <a:ext cx="12192000" cy="4580353"/>
          </a:xfrm>
          <a:custGeom>
            <a:avLst/>
            <a:gdLst>
              <a:gd name="connsiteX0" fmla="*/ 0 w 12192000"/>
              <a:gd name="connsiteY0" fmla="*/ 0 h 4580353"/>
              <a:gd name="connsiteX1" fmla="*/ 12192000 w 12192000"/>
              <a:gd name="connsiteY1" fmla="*/ 0 h 4580353"/>
              <a:gd name="connsiteX2" fmla="*/ 12192000 w 12192000"/>
              <a:gd name="connsiteY2" fmla="*/ 3070226 h 4580353"/>
              <a:gd name="connsiteX3" fmla="*/ 12174657 w 12192000"/>
              <a:gd name="connsiteY3" fmla="*/ 3070226 h 4580353"/>
              <a:gd name="connsiteX4" fmla="*/ 12085923 w 12192000"/>
              <a:gd name="connsiteY4" fmla="*/ 3106581 h 4580353"/>
              <a:gd name="connsiteX5" fmla="*/ 0 w 12192000"/>
              <a:gd name="connsiteY5" fmla="*/ 3070226 h 458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4580353">
                <a:moveTo>
                  <a:pt x="0" y="0"/>
                </a:moveTo>
                <a:lnTo>
                  <a:pt x="12192000" y="0"/>
                </a:lnTo>
                <a:lnTo>
                  <a:pt x="12192000" y="3070226"/>
                </a:lnTo>
                <a:lnTo>
                  <a:pt x="12174657" y="3070226"/>
                </a:lnTo>
                <a:lnTo>
                  <a:pt x="12085923" y="3106581"/>
                </a:lnTo>
                <a:cubicBezTo>
                  <a:pt x="10843282" y="3639229"/>
                  <a:pt x="6345337" y="6159336"/>
                  <a:pt x="0" y="3070226"/>
                </a:cubicBezTo>
                <a:close/>
              </a:path>
            </a:pathLst>
          </a:custGeom>
          <a:solidFill>
            <a:schemeClr val="accent2">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任意多边形: 形状 5"/>
          <p:cNvSpPr/>
          <p:nvPr userDrawn="1"/>
        </p:nvSpPr>
        <p:spPr>
          <a:xfrm>
            <a:off x="0" y="3070226"/>
            <a:ext cx="12192000" cy="3787774"/>
          </a:xfrm>
          <a:custGeom>
            <a:avLst/>
            <a:gdLst>
              <a:gd name="connsiteX0" fmla="*/ 0 w 12204700"/>
              <a:gd name="connsiteY0" fmla="*/ 0 h 3787774"/>
              <a:gd name="connsiteX1" fmla="*/ 12085923 w 12204700"/>
              <a:gd name="connsiteY1" fmla="*/ 36355 h 3787774"/>
              <a:gd name="connsiteX2" fmla="*/ 12174657 w 12204700"/>
              <a:gd name="connsiteY2" fmla="*/ 0 h 3787774"/>
              <a:gd name="connsiteX3" fmla="*/ 12204700 w 12204700"/>
              <a:gd name="connsiteY3" fmla="*/ 0 h 3787774"/>
              <a:gd name="connsiteX4" fmla="*/ 12204700 w 12204700"/>
              <a:gd name="connsiteY4" fmla="*/ 3787774 h 3787774"/>
              <a:gd name="connsiteX5" fmla="*/ 0 w 12204700"/>
              <a:gd name="connsiteY5" fmla="*/ 3787774 h 3787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04700" h="3787774">
                <a:moveTo>
                  <a:pt x="0" y="0"/>
                </a:moveTo>
                <a:cubicBezTo>
                  <a:pt x="6345337" y="3089110"/>
                  <a:pt x="10843282" y="569003"/>
                  <a:pt x="12085923" y="36355"/>
                </a:cubicBezTo>
                <a:lnTo>
                  <a:pt x="12174657" y="0"/>
                </a:lnTo>
                <a:lnTo>
                  <a:pt x="12204700" y="0"/>
                </a:lnTo>
                <a:lnTo>
                  <a:pt x="12204700" y="3787774"/>
                </a:lnTo>
                <a:lnTo>
                  <a:pt x="0" y="378777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8" name="任意多边形: 形状 27"/>
          <p:cNvSpPr/>
          <p:nvPr userDrawn="1"/>
        </p:nvSpPr>
        <p:spPr>
          <a:xfrm>
            <a:off x="0" y="1"/>
            <a:ext cx="12199369" cy="4686402"/>
          </a:xfrm>
          <a:custGeom>
            <a:avLst/>
            <a:gdLst>
              <a:gd name="connsiteX0" fmla="*/ 0 w 12192000"/>
              <a:gd name="connsiteY0" fmla="*/ 0 h 4580353"/>
              <a:gd name="connsiteX1" fmla="*/ 12192000 w 12192000"/>
              <a:gd name="connsiteY1" fmla="*/ 0 h 4580353"/>
              <a:gd name="connsiteX2" fmla="*/ 12192000 w 12192000"/>
              <a:gd name="connsiteY2" fmla="*/ 3070226 h 4580353"/>
              <a:gd name="connsiteX3" fmla="*/ 12174657 w 12192000"/>
              <a:gd name="connsiteY3" fmla="*/ 3070226 h 4580353"/>
              <a:gd name="connsiteX4" fmla="*/ 12085923 w 12192000"/>
              <a:gd name="connsiteY4" fmla="*/ 3106581 h 4580353"/>
              <a:gd name="connsiteX5" fmla="*/ 0 w 12192000"/>
              <a:gd name="connsiteY5" fmla="*/ 3070226 h 458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4580353">
                <a:moveTo>
                  <a:pt x="0" y="0"/>
                </a:moveTo>
                <a:lnTo>
                  <a:pt x="12192000" y="0"/>
                </a:lnTo>
                <a:lnTo>
                  <a:pt x="12192000" y="3070226"/>
                </a:lnTo>
                <a:lnTo>
                  <a:pt x="12174657" y="3070226"/>
                </a:lnTo>
                <a:lnTo>
                  <a:pt x="12085923" y="3106581"/>
                </a:lnTo>
                <a:cubicBezTo>
                  <a:pt x="10843282" y="3639229"/>
                  <a:pt x="6345337" y="6159336"/>
                  <a:pt x="0" y="3070226"/>
                </a:cubicBezTo>
                <a:close/>
              </a:path>
            </a:pathLst>
          </a:custGeom>
          <a:noFill/>
          <a:ln w="12700" cap="flat" cmpd="sng" algn="ctr">
            <a:solidFill>
              <a:schemeClr val="accent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5429059" y="1460502"/>
            <a:ext cx="1333882" cy="1323214"/>
          </a:xfrm>
          <a:prstGeom prst="rect">
            <a:avLst/>
          </a:prstGeom>
        </p:spPr>
      </p:pic>
      <p:sp>
        <p:nvSpPr>
          <p:cNvPr id="11" name="任意多边形: 形状 10"/>
          <p:cNvSpPr/>
          <p:nvPr userDrawn="1"/>
        </p:nvSpPr>
        <p:spPr>
          <a:xfrm>
            <a:off x="0" y="3070226"/>
            <a:ext cx="12192000" cy="3787774"/>
          </a:xfrm>
          <a:custGeom>
            <a:avLst/>
            <a:gdLst>
              <a:gd name="connsiteX0" fmla="*/ 0 w 12204700"/>
              <a:gd name="connsiteY0" fmla="*/ 0 h 3787774"/>
              <a:gd name="connsiteX1" fmla="*/ 12085923 w 12204700"/>
              <a:gd name="connsiteY1" fmla="*/ 36355 h 3787774"/>
              <a:gd name="connsiteX2" fmla="*/ 12174657 w 12204700"/>
              <a:gd name="connsiteY2" fmla="*/ 0 h 3787774"/>
              <a:gd name="connsiteX3" fmla="*/ 12204700 w 12204700"/>
              <a:gd name="connsiteY3" fmla="*/ 0 h 3787774"/>
              <a:gd name="connsiteX4" fmla="*/ 12204700 w 12204700"/>
              <a:gd name="connsiteY4" fmla="*/ 3787774 h 3787774"/>
              <a:gd name="connsiteX5" fmla="*/ 0 w 12204700"/>
              <a:gd name="connsiteY5" fmla="*/ 3787774 h 3787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04700" h="3787774">
                <a:moveTo>
                  <a:pt x="0" y="0"/>
                </a:moveTo>
                <a:cubicBezTo>
                  <a:pt x="6345337" y="3089110"/>
                  <a:pt x="10843282" y="569003"/>
                  <a:pt x="12085923" y="36355"/>
                </a:cubicBezTo>
                <a:lnTo>
                  <a:pt x="12174657" y="0"/>
                </a:lnTo>
                <a:lnTo>
                  <a:pt x="12204700" y="0"/>
                </a:lnTo>
                <a:lnTo>
                  <a:pt x="12204700" y="3787774"/>
                </a:lnTo>
                <a:lnTo>
                  <a:pt x="0" y="3787774"/>
                </a:lnTo>
                <a:close/>
              </a:path>
            </a:pathLst>
          </a:custGeom>
          <a:blipFill dpi="0" rotWithShape="1">
            <a:blip r:embed="rId4">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4" name="组合 13"/>
          <p:cNvGrpSpPr/>
          <p:nvPr userDrawn="1"/>
        </p:nvGrpSpPr>
        <p:grpSpPr>
          <a:xfrm>
            <a:off x="3494088" y="5218906"/>
            <a:ext cx="576262" cy="576262"/>
            <a:chOff x="3494088" y="5847556"/>
            <a:chExt cx="576262" cy="576262"/>
          </a:xfrm>
        </p:grpSpPr>
        <p:sp>
          <p:nvSpPr>
            <p:cNvPr id="15" name="椭圆 14"/>
            <p:cNvSpPr/>
            <p:nvPr/>
          </p:nvSpPr>
          <p:spPr>
            <a:xfrm>
              <a:off x="3494088" y="5847556"/>
              <a:ext cx="576262" cy="57626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3532982" y="5886450"/>
              <a:ext cx="498474" cy="49847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professional-presenting-a-report_31632"/>
            <p:cNvSpPr>
              <a:spLocks noChangeAspect="1"/>
            </p:cNvSpPr>
            <p:nvPr/>
          </p:nvSpPr>
          <p:spPr bwMode="auto">
            <a:xfrm>
              <a:off x="3649508" y="6010275"/>
              <a:ext cx="265422" cy="250824"/>
            </a:xfrm>
            <a:custGeom>
              <a:avLst/>
              <a:gdLst>
                <a:gd name="connsiteX0" fmla="*/ 60731 w 601262"/>
                <a:gd name="connsiteY0" fmla="*/ 323331 h 568193"/>
                <a:gd name="connsiteX1" fmla="*/ 60731 w 601262"/>
                <a:gd name="connsiteY1" fmla="*/ 378099 h 568193"/>
                <a:gd name="connsiteX2" fmla="*/ 55619 w 601262"/>
                <a:gd name="connsiteY2" fmla="*/ 441458 h 568193"/>
                <a:gd name="connsiteX3" fmla="*/ 34904 w 601262"/>
                <a:gd name="connsiteY3" fmla="*/ 406020 h 568193"/>
                <a:gd name="connsiteX4" fmla="*/ 34904 w 601262"/>
                <a:gd name="connsiteY4" fmla="*/ 355816 h 568193"/>
                <a:gd name="connsiteX5" fmla="*/ 59924 w 601262"/>
                <a:gd name="connsiteY5" fmla="*/ 327895 h 568193"/>
                <a:gd name="connsiteX6" fmla="*/ 296871 w 601262"/>
                <a:gd name="connsiteY6" fmla="*/ 317968 h 568193"/>
                <a:gd name="connsiteX7" fmla="*/ 436676 w 601262"/>
                <a:gd name="connsiteY7" fmla="*/ 317968 h 568193"/>
                <a:gd name="connsiteX8" fmla="*/ 447430 w 601262"/>
                <a:gd name="connsiteY8" fmla="*/ 328969 h 568193"/>
                <a:gd name="connsiteX9" fmla="*/ 436676 w 601262"/>
                <a:gd name="connsiteY9" fmla="*/ 339702 h 568193"/>
                <a:gd name="connsiteX10" fmla="*/ 296871 w 601262"/>
                <a:gd name="connsiteY10" fmla="*/ 339702 h 568193"/>
                <a:gd name="connsiteX11" fmla="*/ 286117 w 601262"/>
                <a:gd name="connsiteY11" fmla="*/ 328969 h 568193"/>
                <a:gd name="connsiteX12" fmla="*/ 296871 w 601262"/>
                <a:gd name="connsiteY12" fmla="*/ 317968 h 568193"/>
                <a:gd name="connsiteX13" fmla="*/ 296872 w 601262"/>
                <a:gd name="connsiteY13" fmla="*/ 268784 h 568193"/>
                <a:gd name="connsiteX14" fmla="*/ 535622 w 601262"/>
                <a:gd name="connsiteY14" fmla="*/ 268784 h 568193"/>
                <a:gd name="connsiteX15" fmla="*/ 546645 w 601262"/>
                <a:gd name="connsiteY15" fmla="*/ 279545 h 568193"/>
                <a:gd name="connsiteX16" fmla="*/ 535622 w 601262"/>
                <a:gd name="connsiteY16" fmla="*/ 290306 h 568193"/>
                <a:gd name="connsiteX17" fmla="*/ 296872 w 601262"/>
                <a:gd name="connsiteY17" fmla="*/ 290306 h 568193"/>
                <a:gd name="connsiteX18" fmla="*/ 286117 w 601262"/>
                <a:gd name="connsiteY18" fmla="*/ 279545 h 568193"/>
                <a:gd name="connsiteX19" fmla="*/ 296872 w 601262"/>
                <a:gd name="connsiteY19" fmla="*/ 268784 h 568193"/>
                <a:gd name="connsiteX20" fmla="*/ 296872 w 601262"/>
                <a:gd name="connsiteY20" fmla="*/ 219388 h 568193"/>
                <a:gd name="connsiteX21" fmla="*/ 535622 w 601262"/>
                <a:gd name="connsiteY21" fmla="*/ 219388 h 568193"/>
                <a:gd name="connsiteX22" fmla="*/ 546645 w 601262"/>
                <a:gd name="connsiteY22" fmla="*/ 230389 h 568193"/>
                <a:gd name="connsiteX23" fmla="*/ 535622 w 601262"/>
                <a:gd name="connsiteY23" fmla="*/ 241122 h 568193"/>
                <a:gd name="connsiteX24" fmla="*/ 296872 w 601262"/>
                <a:gd name="connsiteY24" fmla="*/ 241122 h 568193"/>
                <a:gd name="connsiteX25" fmla="*/ 286117 w 601262"/>
                <a:gd name="connsiteY25" fmla="*/ 230389 h 568193"/>
                <a:gd name="connsiteX26" fmla="*/ 296872 w 601262"/>
                <a:gd name="connsiteY26" fmla="*/ 219388 h 568193"/>
                <a:gd name="connsiteX27" fmla="*/ 135266 w 601262"/>
                <a:gd name="connsiteY27" fmla="*/ 124619 h 568193"/>
                <a:gd name="connsiteX28" fmla="*/ 140375 w 601262"/>
                <a:gd name="connsiteY28" fmla="*/ 135091 h 568193"/>
                <a:gd name="connsiteX29" fmla="*/ 125854 w 601262"/>
                <a:gd name="connsiteY29" fmla="*/ 248669 h 568193"/>
                <a:gd name="connsiteX30" fmla="*/ 143333 w 601262"/>
                <a:gd name="connsiteY30" fmla="*/ 278742 h 568193"/>
                <a:gd name="connsiteX31" fmla="*/ 160542 w 601262"/>
                <a:gd name="connsiteY31" fmla="*/ 248669 h 568193"/>
                <a:gd name="connsiteX32" fmla="*/ 146022 w 601262"/>
                <a:gd name="connsiteY32" fmla="*/ 135091 h 568193"/>
                <a:gd name="connsiteX33" fmla="*/ 151131 w 601262"/>
                <a:gd name="connsiteY33" fmla="*/ 124888 h 568193"/>
                <a:gd name="connsiteX34" fmla="*/ 233684 w 601262"/>
                <a:gd name="connsiteY34" fmla="*/ 141804 h 568193"/>
                <a:gd name="connsiteX35" fmla="*/ 334253 w 601262"/>
                <a:gd name="connsiteY35" fmla="*/ 141804 h 568193"/>
                <a:gd name="connsiteX36" fmla="*/ 355765 w 601262"/>
                <a:gd name="connsiteY36" fmla="*/ 163553 h 568193"/>
                <a:gd name="connsiteX37" fmla="*/ 334253 w 601262"/>
                <a:gd name="connsiteY37" fmla="*/ 185033 h 568193"/>
                <a:gd name="connsiteX38" fmla="*/ 229919 w 601262"/>
                <a:gd name="connsiteY38" fmla="*/ 185033 h 568193"/>
                <a:gd name="connsiteX39" fmla="*/ 222659 w 601262"/>
                <a:gd name="connsiteY39" fmla="*/ 183691 h 568193"/>
                <a:gd name="connsiteX40" fmla="*/ 203836 w 601262"/>
                <a:gd name="connsiteY40" fmla="*/ 178052 h 568193"/>
                <a:gd name="connsiteX41" fmla="*/ 203836 w 601262"/>
                <a:gd name="connsiteY41" fmla="*/ 325731 h 568193"/>
                <a:gd name="connsiteX42" fmla="*/ 221045 w 601262"/>
                <a:gd name="connsiteY42" fmla="*/ 540268 h 568193"/>
                <a:gd name="connsiteX43" fmla="*/ 197382 w 601262"/>
                <a:gd name="connsiteY43" fmla="*/ 568193 h 568193"/>
                <a:gd name="connsiteX44" fmla="*/ 195231 w 601262"/>
                <a:gd name="connsiteY44" fmla="*/ 568193 h 568193"/>
                <a:gd name="connsiteX45" fmla="*/ 169416 w 601262"/>
                <a:gd name="connsiteY45" fmla="*/ 544296 h 568193"/>
                <a:gd name="connsiteX46" fmla="*/ 153820 w 601262"/>
                <a:gd name="connsiteY46" fmla="*/ 350702 h 568193"/>
                <a:gd name="connsiteX47" fmla="*/ 143064 w 601262"/>
                <a:gd name="connsiteY47" fmla="*/ 352850 h 568193"/>
                <a:gd name="connsiteX48" fmla="*/ 132577 w 601262"/>
                <a:gd name="connsiteY48" fmla="*/ 350702 h 568193"/>
                <a:gd name="connsiteX49" fmla="*/ 116980 w 601262"/>
                <a:gd name="connsiteY49" fmla="*/ 544296 h 568193"/>
                <a:gd name="connsiteX50" fmla="*/ 91166 w 601262"/>
                <a:gd name="connsiteY50" fmla="*/ 568193 h 568193"/>
                <a:gd name="connsiteX51" fmla="*/ 89015 w 601262"/>
                <a:gd name="connsiteY51" fmla="*/ 568193 h 568193"/>
                <a:gd name="connsiteX52" fmla="*/ 65082 w 601262"/>
                <a:gd name="connsiteY52" fmla="*/ 540268 h 568193"/>
                <a:gd name="connsiteX53" fmla="*/ 82561 w 601262"/>
                <a:gd name="connsiteY53" fmla="*/ 325731 h 568193"/>
                <a:gd name="connsiteX54" fmla="*/ 82561 w 601262"/>
                <a:gd name="connsiteY54" fmla="*/ 178052 h 568193"/>
                <a:gd name="connsiteX55" fmla="*/ 75032 w 601262"/>
                <a:gd name="connsiteY55" fmla="*/ 180200 h 568193"/>
                <a:gd name="connsiteX56" fmla="*/ 43032 w 601262"/>
                <a:gd name="connsiteY56" fmla="*/ 324120 h 568193"/>
                <a:gd name="connsiteX57" fmla="*/ 21789 w 601262"/>
                <a:gd name="connsiteY57" fmla="*/ 341036 h 568193"/>
                <a:gd name="connsiteX58" fmla="*/ 16949 w 601262"/>
                <a:gd name="connsiteY58" fmla="*/ 340499 h 568193"/>
                <a:gd name="connsiteX59" fmla="*/ 546 w 601262"/>
                <a:gd name="connsiteY59" fmla="*/ 314722 h 568193"/>
                <a:gd name="connsiteX60" fmla="*/ 35234 w 601262"/>
                <a:gd name="connsiteY60" fmla="*/ 158720 h 568193"/>
                <a:gd name="connsiteX61" fmla="*/ 36310 w 601262"/>
                <a:gd name="connsiteY61" fmla="*/ 156571 h 568193"/>
                <a:gd name="connsiteX62" fmla="*/ 37923 w 601262"/>
                <a:gd name="connsiteY62" fmla="*/ 152544 h 568193"/>
                <a:gd name="connsiteX63" fmla="*/ 40343 w 601262"/>
                <a:gd name="connsiteY63" fmla="*/ 149322 h 568193"/>
                <a:gd name="connsiteX64" fmla="*/ 43301 w 601262"/>
                <a:gd name="connsiteY64" fmla="*/ 146637 h 568193"/>
                <a:gd name="connsiteX65" fmla="*/ 47066 w 601262"/>
                <a:gd name="connsiteY65" fmla="*/ 144220 h 568193"/>
                <a:gd name="connsiteX66" fmla="*/ 48948 w 601262"/>
                <a:gd name="connsiteY66" fmla="*/ 143146 h 568193"/>
                <a:gd name="connsiteX67" fmla="*/ 135266 w 601262"/>
                <a:gd name="connsiteY67" fmla="*/ 124619 h 568193"/>
                <a:gd name="connsiteX68" fmla="*/ 212154 w 601262"/>
                <a:gd name="connsiteY68" fmla="*/ 76281 h 568193"/>
                <a:gd name="connsiteX69" fmla="*/ 560657 w 601262"/>
                <a:gd name="connsiteY69" fmla="*/ 76281 h 568193"/>
                <a:gd name="connsiteX70" fmla="*/ 601262 w 601262"/>
                <a:gd name="connsiteY70" fmla="*/ 116824 h 568193"/>
                <a:gd name="connsiteX71" fmla="*/ 601262 w 601262"/>
                <a:gd name="connsiteY71" fmla="*/ 405995 h 568193"/>
                <a:gd name="connsiteX72" fmla="*/ 560657 w 601262"/>
                <a:gd name="connsiteY72" fmla="*/ 446538 h 568193"/>
                <a:gd name="connsiteX73" fmla="*/ 230977 w 601262"/>
                <a:gd name="connsiteY73" fmla="*/ 446538 h 568193"/>
                <a:gd name="connsiteX74" fmla="*/ 229095 w 601262"/>
                <a:gd name="connsiteY74" fmla="*/ 420762 h 568193"/>
                <a:gd name="connsiteX75" fmla="*/ 560657 w 601262"/>
                <a:gd name="connsiteY75" fmla="*/ 420762 h 568193"/>
                <a:gd name="connsiteX76" fmla="*/ 575178 w 601262"/>
                <a:gd name="connsiteY76" fmla="*/ 405995 h 568193"/>
                <a:gd name="connsiteX77" fmla="*/ 575178 w 601262"/>
                <a:gd name="connsiteY77" fmla="*/ 116824 h 568193"/>
                <a:gd name="connsiteX78" fmla="*/ 560657 w 601262"/>
                <a:gd name="connsiteY78" fmla="*/ 102325 h 568193"/>
                <a:gd name="connsiteX79" fmla="*/ 200591 w 601262"/>
                <a:gd name="connsiteY79" fmla="*/ 102325 h 568193"/>
                <a:gd name="connsiteX80" fmla="*/ 212154 w 601262"/>
                <a:gd name="connsiteY80" fmla="*/ 76281 h 568193"/>
                <a:gd name="connsiteX81" fmla="*/ 74476 w 601262"/>
                <a:gd name="connsiteY81" fmla="*/ 76281 h 568193"/>
                <a:gd name="connsiteX82" fmla="*/ 85782 w 601262"/>
                <a:gd name="connsiteY82" fmla="*/ 102331 h 568193"/>
                <a:gd name="connsiteX83" fmla="*/ 75553 w 601262"/>
                <a:gd name="connsiteY83" fmla="*/ 102331 h 568193"/>
                <a:gd name="connsiteX84" fmla="*/ 60747 w 601262"/>
                <a:gd name="connsiteY84" fmla="*/ 116833 h 568193"/>
                <a:gd name="connsiteX85" fmla="*/ 60747 w 601262"/>
                <a:gd name="connsiteY85" fmla="*/ 121130 h 568193"/>
                <a:gd name="connsiteX86" fmla="*/ 42980 w 601262"/>
                <a:gd name="connsiteY86" fmla="*/ 126770 h 568193"/>
                <a:gd name="connsiteX87" fmla="*/ 38404 w 601262"/>
                <a:gd name="connsiteY87" fmla="*/ 129187 h 568193"/>
                <a:gd name="connsiteX88" fmla="*/ 34904 w 601262"/>
                <a:gd name="connsiteY88" fmla="*/ 131604 h 568193"/>
                <a:gd name="connsiteX89" fmla="*/ 34904 w 601262"/>
                <a:gd name="connsiteY89" fmla="*/ 116833 h 568193"/>
                <a:gd name="connsiteX90" fmla="*/ 74476 w 601262"/>
                <a:gd name="connsiteY90" fmla="*/ 76281 h 568193"/>
                <a:gd name="connsiteX91" fmla="*/ 143293 w 601262"/>
                <a:gd name="connsiteY91" fmla="*/ 0 h 568193"/>
                <a:gd name="connsiteX92" fmla="*/ 198123 w 601262"/>
                <a:gd name="connsiteY92" fmla="*/ 60016 h 568193"/>
                <a:gd name="connsiteX93" fmla="*/ 143293 w 601262"/>
                <a:gd name="connsiteY93" fmla="*/ 120032 h 568193"/>
                <a:gd name="connsiteX94" fmla="*/ 88463 w 601262"/>
                <a:gd name="connsiteY94" fmla="*/ 60016 h 568193"/>
                <a:gd name="connsiteX95" fmla="*/ 143293 w 601262"/>
                <a:gd name="connsiteY95" fmla="*/ 0 h 56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601262" h="568193">
                  <a:moveTo>
                    <a:pt x="60731" y="323331"/>
                  </a:moveTo>
                  <a:lnTo>
                    <a:pt x="60731" y="378099"/>
                  </a:lnTo>
                  <a:lnTo>
                    <a:pt x="55619" y="441458"/>
                  </a:lnTo>
                  <a:cubicBezTo>
                    <a:pt x="43244" y="434478"/>
                    <a:pt x="34904" y="421323"/>
                    <a:pt x="34904" y="406020"/>
                  </a:cubicBezTo>
                  <a:lnTo>
                    <a:pt x="34904" y="355816"/>
                  </a:lnTo>
                  <a:cubicBezTo>
                    <a:pt x="47010" y="351252"/>
                    <a:pt x="56965" y="341050"/>
                    <a:pt x="59924" y="327895"/>
                  </a:cubicBezTo>
                  <a:close/>
                  <a:moveTo>
                    <a:pt x="296871" y="317968"/>
                  </a:moveTo>
                  <a:lnTo>
                    <a:pt x="436676" y="317968"/>
                  </a:lnTo>
                  <a:cubicBezTo>
                    <a:pt x="442591" y="317968"/>
                    <a:pt x="447430" y="322798"/>
                    <a:pt x="447430" y="328969"/>
                  </a:cubicBezTo>
                  <a:cubicBezTo>
                    <a:pt x="447430" y="334872"/>
                    <a:pt x="442591" y="339702"/>
                    <a:pt x="436676" y="339702"/>
                  </a:cubicBezTo>
                  <a:lnTo>
                    <a:pt x="296871" y="339702"/>
                  </a:lnTo>
                  <a:cubicBezTo>
                    <a:pt x="290956" y="339702"/>
                    <a:pt x="286117" y="334872"/>
                    <a:pt x="286117" y="328969"/>
                  </a:cubicBezTo>
                  <a:cubicBezTo>
                    <a:pt x="286117" y="322798"/>
                    <a:pt x="290956" y="317968"/>
                    <a:pt x="296871" y="317968"/>
                  </a:cubicBezTo>
                  <a:close/>
                  <a:moveTo>
                    <a:pt x="296872" y="268784"/>
                  </a:moveTo>
                  <a:lnTo>
                    <a:pt x="535622" y="268784"/>
                  </a:lnTo>
                  <a:cubicBezTo>
                    <a:pt x="541805" y="268784"/>
                    <a:pt x="546645" y="273627"/>
                    <a:pt x="546645" y="279545"/>
                  </a:cubicBezTo>
                  <a:cubicBezTo>
                    <a:pt x="546645" y="285464"/>
                    <a:pt x="541805" y="290306"/>
                    <a:pt x="535622" y="290306"/>
                  </a:cubicBezTo>
                  <a:lnTo>
                    <a:pt x="296872" y="290306"/>
                  </a:lnTo>
                  <a:cubicBezTo>
                    <a:pt x="290957" y="290306"/>
                    <a:pt x="286117" y="285464"/>
                    <a:pt x="286117" y="279545"/>
                  </a:cubicBezTo>
                  <a:cubicBezTo>
                    <a:pt x="286117" y="273627"/>
                    <a:pt x="290957" y="268784"/>
                    <a:pt x="296872" y="268784"/>
                  </a:cubicBezTo>
                  <a:close/>
                  <a:moveTo>
                    <a:pt x="296872" y="219388"/>
                  </a:moveTo>
                  <a:lnTo>
                    <a:pt x="535622" y="219388"/>
                  </a:lnTo>
                  <a:cubicBezTo>
                    <a:pt x="541805" y="219388"/>
                    <a:pt x="546645" y="224218"/>
                    <a:pt x="546645" y="230389"/>
                  </a:cubicBezTo>
                  <a:cubicBezTo>
                    <a:pt x="546645" y="236292"/>
                    <a:pt x="541805" y="241122"/>
                    <a:pt x="535622" y="241122"/>
                  </a:cubicBezTo>
                  <a:lnTo>
                    <a:pt x="296872" y="241122"/>
                  </a:lnTo>
                  <a:cubicBezTo>
                    <a:pt x="290957" y="241122"/>
                    <a:pt x="286117" y="236292"/>
                    <a:pt x="286117" y="230389"/>
                  </a:cubicBezTo>
                  <a:cubicBezTo>
                    <a:pt x="286117" y="224218"/>
                    <a:pt x="290957" y="219388"/>
                    <a:pt x="296872" y="219388"/>
                  </a:cubicBezTo>
                  <a:close/>
                  <a:moveTo>
                    <a:pt x="135266" y="124619"/>
                  </a:moveTo>
                  <a:lnTo>
                    <a:pt x="140375" y="135091"/>
                  </a:lnTo>
                  <a:lnTo>
                    <a:pt x="125854" y="248669"/>
                  </a:lnTo>
                  <a:lnTo>
                    <a:pt x="143333" y="278742"/>
                  </a:lnTo>
                  <a:lnTo>
                    <a:pt x="160542" y="248669"/>
                  </a:lnTo>
                  <a:lnTo>
                    <a:pt x="146022" y="135091"/>
                  </a:lnTo>
                  <a:lnTo>
                    <a:pt x="151131" y="124888"/>
                  </a:lnTo>
                  <a:cubicBezTo>
                    <a:pt x="185281" y="126499"/>
                    <a:pt x="222121" y="137776"/>
                    <a:pt x="233684" y="141804"/>
                  </a:cubicBezTo>
                  <a:lnTo>
                    <a:pt x="334253" y="141804"/>
                  </a:lnTo>
                  <a:cubicBezTo>
                    <a:pt x="346085" y="141804"/>
                    <a:pt x="355765" y="151470"/>
                    <a:pt x="355765" y="163553"/>
                  </a:cubicBezTo>
                  <a:cubicBezTo>
                    <a:pt x="355765" y="175367"/>
                    <a:pt x="346085" y="185033"/>
                    <a:pt x="334253" y="185033"/>
                  </a:cubicBezTo>
                  <a:lnTo>
                    <a:pt x="229919" y="185033"/>
                  </a:lnTo>
                  <a:cubicBezTo>
                    <a:pt x="227499" y="185033"/>
                    <a:pt x="225079" y="184765"/>
                    <a:pt x="222659" y="183691"/>
                  </a:cubicBezTo>
                  <a:cubicBezTo>
                    <a:pt x="222390" y="183691"/>
                    <a:pt x="214861" y="181006"/>
                    <a:pt x="203836" y="178052"/>
                  </a:cubicBezTo>
                  <a:lnTo>
                    <a:pt x="203836" y="325731"/>
                  </a:lnTo>
                  <a:lnTo>
                    <a:pt x="221045" y="540268"/>
                  </a:lnTo>
                  <a:cubicBezTo>
                    <a:pt x="222390" y="554499"/>
                    <a:pt x="211634" y="567119"/>
                    <a:pt x="197382" y="568193"/>
                  </a:cubicBezTo>
                  <a:cubicBezTo>
                    <a:pt x="196575" y="568193"/>
                    <a:pt x="195769" y="568193"/>
                    <a:pt x="195231" y="568193"/>
                  </a:cubicBezTo>
                  <a:cubicBezTo>
                    <a:pt x="181786" y="568193"/>
                    <a:pt x="170492" y="557990"/>
                    <a:pt x="169416" y="544296"/>
                  </a:cubicBezTo>
                  <a:lnTo>
                    <a:pt x="153820" y="350702"/>
                  </a:lnTo>
                  <a:cubicBezTo>
                    <a:pt x="150593" y="352045"/>
                    <a:pt x="146828" y="352850"/>
                    <a:pt x="143064" y="352850"/>
                  </a:cubicBezTo>
                  <a:cubicBezTo>
                    <a:pt x="139568" y="352850"/>
                    <a:pt x="135804" y="352045"/>
                    <a:pt x="132577" y="350702"/>
                  </a:cubicBezTo>
                  <a:lnTo>
                    <a:pt x="116980" y="544296"/>
                  </a:lnTo>
                  <a:cubicBezTo>
                    <a:pt x="115905" y="557990"/>
                    <a:pt x="104611" y="568193"/>
                    <a:pt x="91166" y="568193"/>
                  </a:cubicBezTo>
                  <a:cubicBezTo>
                    <a:pt x="90359" y="568193"/>
                    <a:pt x="89821" y="568193"/>
                    <a:pt x="89015" y="568193"/>
                  </a:cubicBezTo>
                  <a:cubicBezTo>
                    <a:pt x="74763" y="567119"/>
                    <a:pt x="64007" y="554499"/>
                    <a:pt x="65082" y="540268"/>
                  </a:cubicBezTo>
                  <a:lnTo>
                    <a:pt x="82561" y="325731"/>
                  </a:lnTo>
                  <a:lnTo>
                    <a:pt x="82561" y="178052"/>
                  </a:lnTo>
                  <a:cubicBezTo>
                    <a:pt x="79603" y="178589"/>
                    <a:pt x="77183" y="179395"/>
                    <a:pt x="75032" y="180200"/>
                  </a:cubicBezTo>
                  <a:lnTo>
                    <a:pt x="43032" y="324120"/>
                  </a:lnTo>
                  <a:cubicBezTo>
                    <a:pt x="40612" y="334055"/>
                    <a:pt x="31739" y="341036"/>
                    <a:pt x="21789" y="341036"/>
                  </a:cubicBezTo>
                  <a:cubicBezTo>
                    <a:pt x="20176" y="341036"/>
                    <a:pt x="18562" y="340767"/>
                    <a:pt x="16949" y="340499"/>
                  </a:cubicBezTo>
                  <a:cubicBezTo>
                    <a:pt x="5386" y="337814"/>
                    <a:pt x="-2143" y="326268"/>
                    <a:pt x="546" y="314722"/>
                  </a:cubicBezTo>
                  <a:lnTo>
                    <a:pt x="35234" y="158720"/>
                  </a:lnTo>
                  <a:cubicBezTo>
                    <a:pt x="35503" y="157914"/>
                    <a:pt x="36041" y="157377"/>
                    <a:pt x="36310" y="156571"/>
                  </a:cubicBezTo>
                  <a:cubicBezTo>
                    <a:pt x="36579" y="155229"/>
                    <a:pt x="37386" y="153886"/>
                    <a:pt x="37923" y="152544"/>
                  </a:cubicBezTo>
                  <a:cubicBezTo>
                    <a:pt x="38730" y="151470"/>
                    <a:pt x="39537" y="150396"/>
                    <a:pt x="40343" y="149322"/>
                  </a:cubicBezTo>
                  <a:cubicBezTo>
                    <a:pt x="41419" y="148248"/>
                    <a:pt x="42226" y="147442"/>
                    <a:pt x="43301" y="146637"/>
                  </a:cubicBezTo>
                  <a:cubicBezTo>
                    <a:pt x="44377" y="145563"/>
                    <a:pt x="45721" y="144757"/>
                    <a:pt x="47066" y="144220"/>
                  </a:cubicBezTo>
                  <a:cubicBezTo>
                    <a:pt x="47873" y="143952"/>
                    <a:pt x="48410" y="143415"/>
                    <a:pt x="48948" y="143146"/>
                  </a:cubicBezTo>
                  <a:cubicBezTo>
                    <a:pt x="51100" y="142341"/>
                    <a:pt x="94930" y="126499"/>
                    <a:pt x="135266" y="124619"/>
                  </a:cubicBezTo>
                  <a:close/>
                  <a:moveTo>
                    <a:pt x="212154" y="76281"/>
                  </a:moveTo>
                  <a:lnTo>
                    <a:pt x="560657" y="76281"/>
                  </a:lnTo>
                  <a:cubicBezTo>
                    <a:pt x="582976" y="76281"/>
                    <a:pt x="601262" y="94270"/>
                    <a:pt x="601262" y="116824"/>
                  </a:cubicBezTo>
                  <a:lnTo>
                    <a:pt x="601262" y="405995"/>
                  </a:lnTo>
                  <a:cubicBezTo>
                    <a:pt x="601262" y="428549"/>
                    <a:pt x="582976" y="446538"/>
                    <a:pt x="560657" y="446538"/>
                  </a:cubicBezTo>
                  <a:lnTo>
                    <a:pt x="230977" y="446538"/>
                  </a:lnTo>
                  <a:lnTo>
                    <a:pt x="229095" y="420762"/>
                  </a:lnTo>
                  <a:lnTo>
                    <a:pt x="560657" y="420762"/>
                  </a:lnTo>
                  <a:cubicBezTo>
                    <a:pt x="568724" y="420762"/>
                    <a:pt x="575178" y="414050"/>
                    <a:pt x="575178" y="405995"/>
                  </a:cubicBezTo>
                  <a:lnTo>
                    <a:pt x="575178" y="116824"/>
                  </a:lnTo>
                  <a:cubicBezTo>
                    <a:pt x="575178" y="108769"/>
                    <a:pt x="568724" y="102325"/>
                    <a:pt x="560657" y="102325"/>
                  </a:cubicBezTo>
                  <a:lnTo>
                    <a:pt x="200591" y="102325"/>
                  </a:lnTo>
                  <a:cubicBezTo>
                    <a:pt x="205700" y="94270"/>
                    <a:pt x="209734" y="85410"/>
                    <a:pt x="212154" y="76281"/>
                  </a:cubicBezTo>
                  <a:close/>
                  <a:moveTo>
                    <a:pt x="74476" y="76281"/>
                  </a:moveTo>
                  <a:cubicBezTo>
                    <a:pt x="76899" y="85412"/>
                    <a:pt x="80667" y="94274"/>
                    <a:pt x="85782" y="102331"/>
                  </a:cubicBezTo>
                  <a:lnTo>
                    <a:pt x="75553" y="102331"/>
                  </a:lnTo>
                  <a:cubicBezTo>
                    <a:pt x="67477" y="102331"/>
                    <a:pt x="60747" y="108776"/>
                    <a:pt x="60747" y="116833"/>
                  </a:cubicBezTo>
                  <a:lnTo>
                    <a:pt x="60747" y="121130"/>
                  </a:lnTo>
                  <a:cubicBezTo>
                    <a:pt x="50517" y="124084"/>
                    <a:pt x="43787" y="126502"/>
                    <a:pt x="42980" y="126770"/>
                  </a:cubicBezTo>
                  <a:cubicBezTo>
                    <a:pt x="41096" y="127576"/>
                    <a:pt x="39480" y="128381"/>
                    <a:pt x="38404" y="129187"/>
                  </a:cubicBezTo>
                  <a:cubicBezTo>
                    <a:pt x="37058" y="129993"/>
                    <a:pt x="35981" y="130798"/>
                    <a:pt x="34904" y="131604"/>
                  </a:cubicBezTo>
                  <a:lnTo>
                    <a:pt x="34904" y="116833"/>
                  </a:lnTo>
                  <a:cubicBezTo>
                    <a:pt x="34904" y="94811"/>
                    <a:pt x="52402" y="76818"/>
                    <a:pt x="74476" y="76281"/>
                  </a:cubicBezTo>
                  <a:close/>
                  <a:moveTo>
                    <a:pt x="143293" y="0"/>
                  </a:moveTo>
                  <a:cubicBezTo>
                    <a:pt x="173575" y="0"/>
                    <a:pt x="198123" y="26870"/>
                    <a:pt x="198123" y="60016"/>
                  </a:cubicBezTo>
                  <a:cubicBezTo>
                    <a:pt x="198123" y="93162"/>
                    <a:pt x="173575" y="120032"/>
                    <a:pt x="143293" y="120032"/>
                  </a:cubicBezTo>
                  <a:cubicBezTo>
                    <a:pt x="113011" y="120032"/>
                    <a:pt x="88463" y="93162"/>
                    <a:pt x="88463" y="60016"/>
                  </a:cubicBezTo>
                  <a:cubicBezTo>
                    <a:pt x="88463" y="26870"/>
                    <a:pt x="113011" y="0"/>
                    <a:pt x="143293" y="0"/>
                  </a:cubicBezTo>
                  <a:close/>
                </a:path>
              </a:pathLst>
            </a:custGeom>
            <a:solidFill>
              <a:schemeClr val="bg1"/>
            </a:solidFill>
            <a:ln>
              <a:noFill/>
            </a:ln>
          </p:spPr>
        </p:sp>
      </p:grpSp>
      <p:grpSp>
        <p:nvGrpSpPr>
          <p:cNvPr id="18" name="Group 19"/>
          <p:cNvGrpSpPr/>
          <p:nvPr userDrawn="1"/>
        </p:nvGrpSpPr>
        <p:grpSpPr>
          <a:xfrm>
            <a:off x="6186679" y="5218906"/>
            <a:ext cx="576262" cy="576262"/>
            <a:chOff x="3494088" y="5847556"/>
            <a:chExt cx="576262" cy="576262"/>
          </a:xfrm>
        </p:grpSpPr>
        <p:sp>
          <p:nvSpPr>
            <p:cNvPr id="19" name="椭圆 18"/>
            <p:cNvSpPr/>
            <p:nvPr/>
          </p:nvSpPr>
          <p:spPr>
            <a:xfrm>
              <a:off x="3494088" y="5847556"/>
              <a:ext cx="576262" cy="57626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0" name="椭圆 19"/>
            <p:cNvSpPr/>
            <p:nvPr/>
          </p:nvSpPr>
          <p:spPr>
            <a:xfrm>
              <a:off x="3532982" y="5886450"/>
              <a:ext cx="498474" cy="49847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1" name="professional-presenting-a-report_31632"/>
            <p:cNvSpPr>
              <a:spLocks noChangeAspect="1"/>
            </p:cNvSpPr>
            <p:nvPr/>
          </p:nvSpPr>
          <p:spPr bwMode="auto">
            <a:xfrm>
              <a:off x="3649508" y="6011997"/>
              <a:ext cx="265422" cy="247381"/>
            </a:xfrm>
            <a:custGeom>
              <a:avLst/>
              <a:gdLst>
                <a:gd name="connsiteX0" fmla="*/ 495531 w 607659"/>
                <a:gd name="connsiteY0" fmla="*/ 381970 h 566358"/>
                <a:gd name="connsiteX1" fmla="*/ 535395 w 607659"/>
                <a:gd name="connsiteY1" fmla="*/ 381970 h 566358"/>
                <a:gd name="connsiteX2" fmla="*/ 535395 w 607659"/>
                <a:gd name="connsiteY2" fmla="*/ 548529 h 566358"/>
                <a:gd name="connsiteX3" fmla="*/ 538153 w 607659"/>
                <a:gd name="connsiteY3" fmla="*/ 561239 h 566358"/>
                <a:gd name="connsiteX4" fmla="*/ 522581 w 607659"/>
                <a:gd name="connsiteY4" fmla="*/ 566216 h 566358"/>
                <a:gd name="connsiteX5" fmla="*/ 495531 w 607659"/>
                <a:gd name="connsiteY5" fmla="*/ 539286 h 566358"/>
                <a:gd name="connsiteX6" fmla="*/ 429834 w 607659"/>
                <a:gd name="connsiteY6" fmla="*/ 381970 h 566358"/>
                <a:gd name="connsiteX7" fmla="*/ 483817 w 607659"/>
                <a:gd name="connsiteY7" fmla="*/ 381970 h 566358"/>
                <a:gd name="connsiteX8" fmla="*/ 483817 w 607659"/>
                <a:gd name="connsiteY8" fmla="*/ 539286 h 566358"/>
                <a:gd name="connsiteX9" fmla="*/ 456781 w 607659"/>
                <a:gd name="connsiteY9" fmla="*/ 566216 h 566358"/>
                <a:gd name="connsiteX10" fmla="*/ 429834 w 607659"/>
                <a:gd name="connsiteY10" fmla="*/ 539286 h 566358"/>
                <a:gd name="connsiteX11" fmla="*/ 271826 w 607659"/>
                <a:gd name="connsiteY11" fmla="*/ 336174 h 566358"/>
                <a:gd name="connsiteX12" fmla="*/ 591370 w 607659"/>
                <a:gd name="connsiteY12" fmla="*/ 336174 h 566358"/>
                <a:gd name="connsiteX13" fmla="*/ 607659 w 607659"/>
                <a:gd name="connsiteY13" fmla="*/ 352438 h 566358"/>
                <a:gd name="connsiteX14" fmla="*/ 591281 w 607659"/>
                <a:gd name="connsiteY14" fmla="*/ 368702 h 566358"/>
                <a:gd name="connsiteX15" fmla="*/ 584428 w 607659"/>
                <a:gd name="connsiteY15" fmla="*/ 368702 h 566358"/>
                <a:gd name="connsiteX16" fmla="*/ 584428 w 607659"/>
                <a:gd name="connsiteY16" fmla="*/ 548494 h 566358"/>
                <a:gd name="connsiteX17" fmla="*/ 566537 w 607659"/>
                <a:gd name="connsiteY17" fmla="*/ 566358 h 566358"/>
                <a:gd name="connsiteX18" fmla="*/ 548646 w 607659"/>
                <a:gd name="connsiteY18" fmla="*/ 548494 h 566358"/>
                <a:gd name="connsiteX19" fmla="*/ 548824 w 607659"/>
                <a:gd name="connsiteY19" fmla="*/ 368702 h 566358"/>
                <a:gd name="connsiteX20" fmla="*/ 315618 w 607659"/>
                <a:gd name="connsiteY20" fmla="*/ 368702 h 566358"/>
                <a:gd name="connsiteX21" fmla="*/ 315618 w 607659"/>
                <a:gd name="connsiteY21" fmla="*/ 548494 h 566358"/>
                <a:gd name="connsiteX22" fmla="*/ 297728 w 607659"/>
                <a:gd name="connsiteY22" fmla="*/ 566358 h 566358"/>
                <a:gd name="connsiteX23" fmla="*/ 297639 w 607659"/>
                <a:gd name="connsiteY23" fmla="*/ 566358 h 566358"/>
                <a:gd name="connsiteX24" fmla="*/ 279748 w 607659"/>
                <a:gd name="connsiteY24" fmla="*/ 548494 h 566358"/>
                <a:gd name="connsiteX25" fmla="*/ 279748 w 607659"/>
                <a:gd name="connsiteY25" fmla="*/ 368702 h 566358"/>
                <a:gd name="connsiteX26" fmla="*/ 271826 w 607659"/>
                <a:gd name="connsiteY26" fmla="*/ 368702 h 566358"/>
                <a:gd name="connsiteX27" fmla="*/ 255537 w 607659"/>
                <a:gd name="connsiteY27" fmla="*/ 352438 h 566358"/>
                <a:gd name="connsiteX28" fmla="*/ 271826 w 607659"/>
                <a:gd name="connsiteY28" fmla="*/ 336174 h 566358"/>
                <a:gd name="connsiteX29" fmla="*/ 339857 w 607659"/>
                <a:gd name="connsiteY29" fmla="*/ 298068 h 566358"/>
                <a:gd name="connsiteX30" fmla="*/ 385667 w 607659"/>
                <a:gd name="connsiteY30" fmla="*/ 298068 h 566358"/>
                <a:gd name="connsiteX31" fmla="*/ 397586 w 607659"/>
                <a:gd name="connsiteY31" fmla="*/ 309994 h 566358"/>
                <a:gd name="connsiteX32" fmla="*/ 385667 w 607659"/>
                <a:gd name="connsiteY32" fmla="*/ 321919 h 566358"/>
                <a:gd name="connsiteX33" fmla="*/ 339857 w 607659"/>
                <a:gd name="connsiteY33" fmla="*/ 321919 h 566358"/>
                <a:gd name="connsiteX34" fmla="*/ 327938 w 607659"/>
                <a:gd name="connsiteY34" fmla="*/ 309994 h 566358"/>
                <a:gd name="connsiteX35" fmla="*/ 339857 w 607659"/>
                <a:gd name="connsiteY35" fmla="*/ 298068 h 566358"/>
                <a:gd name="connsiteX36" fmla="*/ 119819 w 607659"/>
                <a:gd name="connsiteY36" fmla="*/ 221753 h 566358"/>
                <a:gd name="connsiteX37" fmla="*/ 153112 w 607659"/>
                <a:gd name="connsiteY37" fmla="*/ 221931 h 566358"/>
                <a:gd name="connsiteX38" fmla="*/ 187652 w 607659"/>
                <a:gd name="connsiteY38" fmla="*/ 248058 h 566358"/>
                <a:gd name="connsiteX39" fmla="*/ 155961 w 607659"/>
                <a:gd name="connsiteY39" fmla="*/ 237660 h 566358"/>
                <a:gd name="connsiteX40" fmla="*/ 209016 w 607659"/>
                <a:gd name="connsiteY40" fmla="*/ 272852 h 566358"/>
                <a:gd name="connsiteX41" fmla="*/ 291270 w 607659"/>
                <a:gd name="connsiteY41" fmla="*/ 282805 h 566358"/>
                <a:gd name="connsiteX42" fmla="*/ 310142 w 607659"/>
                <a:gd name="connsiteY42" fmla="*/ 306800 h 566358"/>
                <a:gd name="connsiteX43" fmla="*/ 286107 w 607659"/>
                <a:gd name="connsiteY43" fmla="*/ 325640 h 566358"/>
                <a:gd name="connsiteX44" fmla="*/ 198690 w 607659"/>
                <a:gd name="connsiteY44" fmla="*/ 315064 h 566358"/>
                <a:gd name="connsiteX45" fmla="*/ 189343 w 607659"/>
                <a:gd name="connsiteY45" fmla="*/ 311599 h 566358"/>
                <a:gd name="connsiteX46" fmla="*/ 138424 w 607659"/>
                <a:gd name="connsiteY46" fmla="*/ 277829 h 566358"/>
                <a:gd name="connsiteX47" fmla="*/ 188008 w 607659"/>
                <a:gd name="connsiteY47" fmla="*/ 327328 h 566358"/>
                <a:gd name="connsiteX48" fmla="*/ 187384 w 607659"/>
                <a:gd name="connsiteY48" fmla="*/ 365808 h 566358"/>
                <a:gd name="connsiteX49" fmla="*/ 235722 w 607659"/>
                <a:gd name="connsiteY49" fmla="*/ 377095 h 566358"/>
                <a:gd name="connsiteX50" fmla="*/ 255840 w 607659"/>
                <a:gd name="connsiteY50" fmla="*/ 402333 h 566358"/>
                <a:gd name="connsiteX51" fmla="*/ 255840 w 607659"/>
                <a:gd name="connsiteY51" fmla="*/ 540346 h 566358"/>
                <a:gd name="connsiteX52" fmla="*/ 228956 w 607659"/>
                <a:gd name="connsiteY52" fmla="*/ 566206 h 566358"/>
                <a:gd name="connsiteX53" fmla="*/ 203942 w 607659"/>
                <a:gd name="connsiteY53" fmla="*/ 539723 h 566358"/>
                <a:gd name="connsiteX54" fmla="*/ 203942 w 607659"/>
                <a:gd name="connsiteY54" fmla="*/ 422862 h 566358"/>
                <a:gd name="connsiteX55" fmla="*/ 187295 w 607659"/>
                <a:gd name="connsiteY55" fmla="*/ 419040 h 566358"/>
                <a:gd name="connsiteX56" fmla="*/ 194773 w 607659"/>
                <a:gd name="connsiteY56" fmla="*/ 433082 h 566358"/>
                <a:gd name="connsiteX57" fmla="*/ 176346 w 607659"/>
                <a:gd name="connsiteY57" fmla="*/ 451388 h 566358"/>
                <a:gd name="connsiteX58" fmla="*/ 124181 w 607659"/>
                <a:gd name="connsiteY58" fmla="*/ 451388 h 566358"/>
                <a:gd name="connsiteX59" fmla="*/ 124181 w 607659"/>
                <a:gd name="connsiteY59" fmla="*/ 513241 h 566358"/>
                <a:gd name="connsiteX60" fmla="*/ 179106 w 607659"/>
                <a:gd name="connsiteY60" fmla="*/ 543278 h 566358"/>
                <a:gd name="connsiteX61" fmla="*/ 184536 w 607659"/>
                <a:gd name="connsiteY61" fmla="*/ 558919 h 566358"/>
                <a:gd name="connsiteX62" fmla="*/ 167978 w 607659"/>
                <a:gd name="connsiteY62" fmla="*/ 564340 h 566358"/>
                <a:gd name="connsiteX63" fmla="*/ 112252 w 607659"/>
                <a:gd name="connsiteY63" fmla="*/ 533858 h 566358"/>
                <a:gd name="connsiteX64" fmla="*/ 56526 w 607659"/>
                <a:gd name="connsiteY64" fmla="*/ 564340 h 566358"/>
                <a:gd name="connsiteX65" fmla="*/ 39969 w 607659"/>
                <a:gd name="connsiteY65" fmla="*/ 558919 h 566358"/>
                <a:gd name="connsiteX66" fmla="*/ 45399 w 607659"/>
                <a:gd name="connsiteY66" fmla="*/ 543278 h 566358"/>
                <a:gd name="connsiteX67" fmla="*/ 100324 w 607659"/>
                <a:gd name="connsiteY67" fmla="*/ 513241 h 566358"/>
                <a:gd name="connsiteX68" fmla="*/ 100324 w 607659"/>
                <a:gd name="connsiteY68" fmla="*/ 451388 h 566358"/>
                <a:gd name="connsiteX69" fmla="*/ 51630 w 607659"/>
                <a:gd name="connsiteY69" fmla="*/ 451388 h 566358"/>
                <a:gd name="connsiteX70" fmla="*/ 34005 w 607659"/>
                <a:gd name="connsiteY70" fmla="*/ 436903 h 566358"/>
                <a:gd name="connsiteX71" fmla="*/ 355 w 607659"/>
                <a:gd name="connsiteY71" fmla="*/ 265831 h 566358"/>
                <a:gd name="connsiteX72" fmla="*/ 14420 w 607659"/>
                <a:gd name="connsiteY72" fmla="*/ 244859 h 566358"/>
                <a:gd name="connsiteX73" fmla="*/ 35429 w 607659"/>
                <a:gd name="connsiteY73" fmla="*/ 258989 h 566358"/>
                <a:gd name="connsiteX74" fmla="*/ 66319 w 607659"/>
                <a:gd name="connsiteY74" fmla="*/ 415663 h 566358"/>
                <a:gd name="connsiteX75" fmla="*/ 111807 w 607659"/>
                <a:gd name="connsiteY75" fmla="*/ 415663 h 566358"/>
                <a:gd name="connsiteX76" fmla="*/ 94449 w 607659"/>
                <a:gd name="connsiteY76" fmla="*/ 406066 h 566358"/>
                <a:gd name="connsiteX77" fmla="*/ 83677 w 607659"/>
                <a:gd name="connsiteY77" fmla="*/ 380472 h 566358"/>
                <a:gd name="connsiteX78" fmla="*/ 83321 w 607659"/>
                <a:gd name="connsiteY78" fmla="*/ 257922 h 566358"/>
                <a:gd name="connsiteX79" fmla="*/ 119819 w 607659"/>
                <a:gd name="connsiteY79" fmla="*/ 221753 h 566358"/>
                <a:gd name="connsiteX80" fmla="*/ 425801 w 607659"/>
                <a:gd name="connsiteY80" fmla="*/ 157725 h 566358"/>
                <a:gd name="connsiteX81" fmla="*/ 421084 w 607659"/>
                <a:gd name="connsiteY81" fmla="*/ 161191 h 566358"/>
                <a:gd name="connsiteX82" fmla="*/ 412095 w 607659"/>
                <a:gd name="connsiteY82" fmla="*/ 217633 h 566358"/>
                <a:gd name="connsiteX83" fmla="*/ 429806 w 607659"/>
                <a:gd name="connsiteY83" fmla="*/ 229099 h 566358"/>
                <a:gd name="connsiteX84" fmla="*/ 429806 w 607659"/>
                <a:gd name="connsiteY84" fmla="*/ 162080 h 566358"/>
                <a:gd name="connsiteX85" fmla="*/ 425801 w 607659"/>
                <a:gd name="connsiteY85" fmla="*/ 157725 h 566358"/>
                <a:gd name="connsiteX86" fmla="*/ 164578 w 607659"/>
                <a:gd name="connsiteY86" fmla="*/ 110082 h 566358"/>
                <a:gd name="connsiteX87" fmla="*/ 212280 w 607659"/>
                <a:gd name="connsiteY87" fmla="*/ 157714 h 566358"/>
                <a:gd name="connsiteX88" fmla="*/ 164578 w 607659"/>
                <a:gd name="connsiteY88" fmla="*/ 205346 h 566358"/>
                <a:gd name="connsiteX89" fmla="*/ 116876 w 607659"/>
                <a:gd name="connsiteY89" fmla="*/ 157714 h 566358"/>
                <a:gd name="connsiteX90" fmla="*/ 164578 w 607659"/>
                <a:gd name="connsiteY90" fmla="*/ 110082 h 566358"/>
                <a:gd name="connsiteX91" fmla="*/ 478936 w 607659"/>
                <a:gd name="connsiteY91" fmla="*/ 107683 h 566358"/>
                <a:gd name="connsiteX92" fmla="*/ 501009 w 607659"/>
                <a:gd name="connsiteY92" fmla="*/ 107683 h 566358"/>
                <a:gd name="connsiteX93" fmla="*/ 503857 w 607659"/>
                <a:gd name="connsiteY93" fmla="*/ 112483 h 566358"/>
                <a:gd name="connsiteX94" fmla="*/ 495847 w 607659"/>
                <a:gd name="connsiteY94" fmla="*/ 127060 h 566358"/>
                <a:gd name="connsiteX95" fmla="*/ 504836 w 607659"/>
                <a:gd name="connsiteY95" fmla="*/ 143503 h 566358"/>
                <a:gd name="connsiteX96" fmla="*/ 505815 w 607659"/>
                <a:gd name="connsiteY96" fmla="*/ 149903 h 566358"/>
                <a:gd name="connsiteX97" fmla="*/ 499229 w 607659"/>
                <a:gd name="connsiteY97" fmla="*/ 180835 h 566358"/>
                <a:gd name="connsiteX98" fmla="*/ 527176 w 607659"/>
                <a:gd name="connsiteY98" fmla="*/ 108039 h 566358"/>
                <a:gd name="connsiteX99" fmla="*/ 550228 w 607659"/>
                <a:gd name="connsiteY99" fmla="*/ 108039 h 566358"/>
                <a:gd name="connsiteX100" fmla="*/ 603541 w 607659"/>
                <a:gd name="connsiteY100" fmla="*/ 161013 h 566358"/>
                <a:gd name="connsiteX101" fmla="*/ 604342 w 607659"/>
                <a:gd name="connsiteY101" fmla="*/ 323049 h 566358"/>
                <a:gd name="connsiteX102" fmla="*/ 559306 w 607659"/>
                <a:gd name="connsiteY102" fmla="*/ 322960 h 566358"/>
                <a:gd name="connsiteX103" fmla="*/ 558505 w 607659"/>
                <a:gd name="connsiteY103" fmla="*/ 161191 h 566358"/>
                <a:gd name="connsiteX104" fmla="*/ 553699 w 607659"/>
                <a:gd name="connsiteY104" fmla="*/ 156658 h 566358"/>
                <a:gd name="connsiteX105" fmla="*/ 549071 w 607659"/>
                <a:gd name="connsiteY105" fmla="*/ 161369 h 566358"/>
                <a:gd name="connsiteX106" fmla="*/ 549516 w 607659"/>
                <a:gd name="connsiteY106" fmla="*/ 322960 h 566358"/>
                <a:gd name="connsiteX107" fmla="*/ 429806 w 607659"/>
                <a:gd name="connsiteY107" fmla="*/ 322960 h 566358"/>
                <a:gd name="connsiteX108" fmla="*/ 429806 w 607659"/>
                <a:gd name="connsiteY108" fmla="*/ 282873 h 566358"/>
                <a:gd name="connsiteX109" fmla="*/ 375158 w 607659"/>
                <a:gd name="connsiteY109" fmla="*/ 247231 h 566358"/>
                <a:gd name="connsiteX110" fmla="*/ 365279 w 607659"/>
                <a:gd name="connsiteY110" fmla="*/ 224743 h 566358"/>
                <a:gd name="connsiteX111" fmla="*/ 376137 w 607659"/>
                <a:gd name="connsiteY111" fmla="*/ 158969 h 566358"/>
                <a:gd name="connsiteX112" fmla="*/ 429361 w 607659"/>
                <a:gd name="connsiteY112" fmla="*/ 108039 h 566358"/>
                <a:gd name="connsiteX113" fmla="*/ 452235 w 607659"/>
                <a:gd name="connsiteY113" fmla="*/ 108039 h 566358"/>
                <a:gd name="connsiteX114" fmla="*/ 479826 w 607659"/>
                <a:gd name="connsiteY114" fmla="*/ 180835 h 566358"/>
                <a:gd name="connsiteX115" fmla="*/ 475020 w 607659"/>
                <a:gd name="connsiteY115" fmla="*/ 143592 h 566358"/>
                <a:gd name="connsiteX116" fmla="*/ 484099 w 607659"/>
                <a:gd name="connsiteY116" fmla="*/ 127060 h 566358"/>
                <a:gd name="connsiteX117" fmla="*/ 476088 w 607659"/>
                <a:gd name="connsiteY117" fmla="*/ 112483 h 566358"/>
                <a:gd name="connsiteX118" fmla="*/ 478936 w 607659"/>
                <a:gd name="connsiteY118" fmla="*/ 107683 h 566358"/>
                <a:gd name="connsiteX119" fmla="*/ 489992 w 607659"/>
                <a:gd name="connsiteY119" fmla="*/ 0 h 566358"/>
                <a:gd name="connsiteX120" fmla="*/ 536601 w 607659"/>
                <a:gd name="connsiteY120" fmla="*/ 46609 h 566358"/>
                <a:gd name="connsiteX121" fmla="*/ 489992 w 607659"/>
                <a:gd name="connsiteY121" fmla="*/ 93218 h 566358"/>
                <a:gd name="connsiteX122" fmla="*/ 443383 w 607659"/>
                <a:gd name="connsiteY122" fmla="*/ 46609 h 566358"/>
                <a:gd name="connsiteX123" fmla="*/ 489992 w 607659"/>
                <a:gd name="connsiteY123" fmla="*/ 0 h 566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Lst>
              <a:rect l="l" t="t" r="r" b="b"/>
              <a:pathLst>
                <a:path w="607659" h="566358">
                  <a:moveTo>
                    <a:pt x="495531" y="381970"/>
                  </a:moveTo>
                  <a:lnTo>
                    <a:pt x="535395" y="381970"/>
                  </a:lnTo>
                  <a:lnTo>
                    <a:pt x="535395" y="548529"/>
                  </a:lnTo>
                  <a:cubicBezTo>
                    <a:pt x="535395" y="553062"/>
                    <a:pt x="536373" y="557328"/>
                    <a:pt x="538153" y="561239"/>
                  </a:cubicBezTo>
                  <a:cubicBezTo>
                    <a:pt x="533793" y="564350"/>
                    <a:pt x="528365" y="566216"/>
                    <a:pt x="522581" y="566216"/>
                  </a:cubicBezTo>
                  <a:cubicBezTo>
                    <a:pt x="507632" y="566216"/>
                    <a:pt x="495531" y="554129"/>
                    <a:pt x="495531" y="539286"/>
                  </a:cubicBezTo>
                  <a:close/>
                  <a:moveTo>
                    <a:pt x="429834" y="381970"/>
                  </a:moveTo>
                  <a:lnTo>
                    <a:pt x="483817" y="381970"/>
                  </a:lnTo>
                  <a:lnTo>
                    <a:pt x="483817" y="539286"/>
                  </a:lnTo>
                  <a:cubicBezTo>
                    <a:pt x="483817" y="554129"/>
                    <a:pt x="471722" y="566216"/>
                    <a:pt x="456781" y="566216"/>
                  </a:cubicBezTo>
                  <a:cubicBezTo>
                    <a:pt x="441929" y="566216"/>
                    <a:pt x="429834" y="554129"/>
                    <a:pt x="429834" y="539286"/>
                  </a:cubicBezTo>
                  <a:close/>
                  <a:moveTo>
                    <a:pt x="271826" y="336174"/>
                  </a:moveTo>
                  <a:lnTo>
                    <a:pt x="591370" y="336174"/>
                  </a:lnTo>
                  <a:cubicBezTo>
                    <a:pt x="600360" y="336174"/>
                    <a:pt x="607659" y="343462"/>
                    <a:pt x="607659" y="352438"/>
                  </a:cubicBezTo>
                  <a:cubicBezTo>
                    <a:pt x="607659" y="361414"/>
                    <a:pt x="600360" y="368702"/>
                    <a:pt x="591281" y="368702"/>
                  </a:cubicBezTo>
                  <a:lnTo>
                    <a:pt x="584428" y="368702"/>
                  </a:lnTo>
                  <a:lnTo>
                    <a:pt x="584428" y="548494"/>
                  </a:lnTo>
                  <a:cubicBezTo>
                    <a:pt x="584428" y="558359"/>
                    <a:pt x="576417" y="566358"/>
                    <a:pt x="566537" y="566358"/>
                  </a:cubicBezTo>
                  <a:cubicBezTo>
                    <a:pt x="556657" y="566358"/>
                    <a:pt x="548646" y="558359"/>
                    <a:pt x="548646" y="548494"/>
                  </a:cubicBezTo>
                  <a:lnTo>
                    <a:pt x="548824" y="368702"/>
                  </a:lnTo>
                  <a:lnTo>
                    <a:pt x="315618" y="368702"/>
                  </a:lnTo>
                  <a:lnTo>
                    <a:pt x="315618" y="548494"/>
                  </a:lnTo>
                  <a:cubicBezTo>
                    <a:pt x="315618" y="558359"/>
                    <a:pt x="307608" y="566358"/>
                    <a:pt x="297728" y="566358"/>
                  </a:cubicBezTo>
                  <a:lnTo>
                    <a:pt x="297639" y="566358"/>
                  </a:lnTo>
                  <a:cubicBezTo>
                    <a:pt x="287758" y="566358"/>
                    <a:pt x="279748" y="558359"/>
                    <a:pt x="279748" y="548494"/>
                  </a:cubicBezTo>
                  <a:lnTo>
                    <a:pt x="279748" y="368702"/>
                  </a:lnTo>
                  <a:lnTo>
                    <a:pt x="271826" y="368702"/>
                  </a:lnTo>
                  <a:cubicBezTo>
                    <a:pt x="262836" y="368702"/>
                    <a:pt x="255537" y="361414"/>
                    <a:pt x="255537" y="352438"/>
                  </a:cubicBezTo>
                  <a:cubicBezTo>
                    <a:pt x="255537" y="343462"/>
                    <a:pt x="262836" y="336174"/>
                    <a:pt x="271826" y="336174"/>
                  </a:cubicBezTo>
                  <a:close/>
                  <a:moveTo>
                    <a:pt x="339857" y="298068"/>
                  </a:moveTo>
                  <a:lnTo>
                    <a:pt x="385667" y="298068"/>
                  </a:lnTo>
                  <a:cubicBezTo>
                    <a:pt x="392249" y="298068"/>
                    <a:pt x="397586" y="303408"/>
                    <a:pt x="397586" y="309994"/>
                  </a:cubicBezTo>
                  <a:cubicBezTo>
                    <a:pt x="397586" y="316579"/>
                    <a:pt x="392249" y="321919"/>
                    <a:pt x="385667" y="321919"/>
                  </a:cubicBezTo>
                  <a:lnTo>
                    <a:pt x="339857" y="321919"/>
                  </a:lnTo>
                  <a:cubicBezTo>
                    <a:pt x="333275" y="321919"/>
                    <a:pt x="327938" y="316579"/>
                    <a:pt x="327938" y="309994"/>
                  </a:cubicBezTo>
                  <a:cubicBezTo>
                    <a:pt x="327938" y="303408"/>
                    <a:pt x="333275" y="298068"/>
                    <a:pt x="339857" y="298068"/>
                  </a:cubicBezTo>
                  <a:close/>
                  <a:moveTo>
                    <a:pt x="119819" y="221753"/>
                  </a:moveTo>
                  <a:lnTo>
                    <a:pt x="153112" y="221931"/>
                  </a:lnTo>
                  <a:cubicBezTo>
                    <a:pt x="169047" y="222019"/>
                    <a:pt x="183112" y="232595"/>
                    <a:pt x="187652" y="248058"/>
                  </a:cubicBezTo>
                  <a:lnTo>
                    <a:pt x="155961" y="237660"/>
                  </a:lnTo>
                  <a:lnTo>
                    <a:pt x="209016" y="272852"/>
                  </a:lnTo>
                  <a:lnTo>
                    <a:pt x="291270" y="282805"/>
                  </a:lnTo>
                  <a:cubicBezTo>
                    <a:pt x="303109" y="284227"/>
                    <a:pt x="311566" y="294980"/>
                    <a:pt x="310142" y="306800"/>
                  </a:cubicBezTo>
                  <a:cubicBezTo>
                    <a:pt x="308717" y="318619"/>
                    <a:pt x="297857" y="327062"/>
                    <a:pt x="286107" y="325640"/>
                  </a:cubicBezTo>
                  <a:cubicBezTo>
                    <a:pt x="278273" y="324662"/>
                    <a:pt x="206257" y="315953"/>
                    <a:pt x="198690" y="315064"/>
                  </a:cubicBezTo>
                  <a:cubicBezTo>
                    <a:pt x="195307" y="314620"/>
                    <a:pt x="192102" y="313465"/>
                    <a:pt x="189343" y="311599"/>
                  </a:cubicBezTo>
                  <a:lnTo>
                    <a:pt x="138424" y="277829"/>
                  </a:lnTo>
                  <a:lnTo>
                    <a:pt x="188008" y="327328"/>
                  </a:lnTo>
                  <a:lnTo>
                    <a:pt x="187384" y="365808"/>
                  </a:lnTo>
                  <a:lnTo>
                    <a:pt x="235722" y="377095"/>
                  </a:lnTo>
                  <a:cubicBezTo>
                    <a:pt x="247472" y="379849"/>
                    <a:pt x="255840" y="390247"/>
                    <a:pt x="255840" y="402333"/>
                  </a:cubicBezTo>
                  <a:lnTo>
                    <a:pt x="255840" y="540346"/>
                  </a:lnTo>
                  <a:cubicBezTo>
                    <a:pt x="255840" y="554920"/>
                    <a:pt x="243645" y="566739"/>
                    <a:pt x="228956" y="566206"/>
                  </a:cubicBezTo>
                  <a:cubicBezTo>
                    <a:pt x="214891" y="565673"/>
                    <a:pt x="203942" y="553765"/>
                    <a:pt x="203942" y="539723"/>
                  </a:cubicBezTo>
                  <a:lnTo>
                    <a:pt x="203942" y="422862"/>
                  </a:lnTo>
                  <a:lnTo>
                    <a:pt x="187295" y="419040"/>
                  </a:lnTo>
                  <a:cubicBezTo>
                    <a:pt x="191657" y="422151"/>
                    <a:pt x="194595" y="427305"/>
                    <a:pt x="194773" y="433082"/>
                  </a:cubicBezTo>
                  <a:cubicBezTo>
                    <a:pt x="194951" y="443124"/>
                    <a:pt x="186405" y="451388"/>
                    <a:pt x="176346" y="451388"/>
                  </a:cubicBezTo>
                  <a:lnTo>
                    <a:pt x="124181" y="451388"/>
                  </a:lnTo>
                  <a:lnTo>
                    <a:pt x="124181" y="513241"/>
                  </a:lnTo>
                  <a:lnTo>
                    <a:pt x="179106" y="543278"/>
                  </a:lnTo>
                  <a:cubicBezTo>
                    <a:pt x="184625" y="546300"/>
                    <a:pt x="187206" y="553143"/>
                    <a:pt x="184536" y="558919"/>
                  </a:cubicBezTo>
                  <a:cubicBezTo>
                    <a:pt x="181598" y="565229"/>
                    <a:pt x="174032" y="567628"/>
                    <a:pt x="167978" y="564340"/>
                  </a:cubicBezTo>
                  <a:lnTo>
                    <a:pt x="112252" y="533858"/>
                  </a:lnTo>
                  <a:lnTo>
                    <a:pt x="56526" y="564340"/>
                  </a:lnTo>
                  <a:cubicBezTo>
                    <a:pt x="50562" y="567628"/>
                    <a:pt x="42907" y="565229"/>
                    <a:pt x="39969" y="558919"/>
                  </a:cubicBezTo>
                  <a:cubicBezTo>
                    <a:pt x="37298" y="553143"/>
                    <a:pt x="39880" y="546300"/>
                    <a:pt x="45399" y="543278"/>
                  </a:cubicBezTo>
                  <a:lnTo>
                    <a:pt x="100324" y="513241"/>
                  </a:lnTo>
                  <a:lnTo>
                    <a:pt x="100324" y="451388"/>
                  </a:lnTo>
                  <a:lnTo>
                    <a:pt x="51630" y="451388"/>
                  </a:lnTo>
                  <a:cubicBezTo>
                    <a:pt x="42996" y="451388"/>
                    <a:pt x="35696" y="445345"/>
                    <a:pt x="34005" y="436903"/>
                  </a:cubicBezTo>
                  <a:lnTo>
                    <a:pt x="355" y="265831"/>
                  </a:lnTo>
                  <a:cubicBezTo>
                    <a:pt x="-1603" y="256145"/>
                    <a:pt x="4717" y="246814"/>
                    <a:pt x="14420" y="244859"/>
                  </a:cubicBezTo>
                  <a:cubicBezTo>
                    <a:pt x="24124" y="242992"/>
                    <a:pt x="33560" y="249302"/>
                    <a:pt x="35429" y="258989"/>
                  </a:cubicBezTo>
                  <a:lnTo>
                    <a:pt x="66319" y="415663"/>
                  </a:lnTo>
                  <a:lnTo>
                    <a:pt x="111807" y="415663"/>
                  </a:lnTo>
                  <a:cubicBezTo>
                    <a:pt x="105309" y="414153"/>
                    <a:pt x="99256" y="410864"/>
                    <a:pt x="94449" y="406066"/>
                  </a:cubicBezTo>
                  <a:cubicBezTo>
                    <a:pt x="87594" y="399312"/>
                    <a:pt x="83677" y="390158"/>
                    <a:pt x="83677" y="380472"/>
                  </a:cubicBezTo>
                  <a:lnTo>
                    <a:pt x="83321" y="257922"/>
                  </a:lnTo>
                  <a:cubicBezTo>
                    <a:pt x="83321" y="237838"/>
                    <a:pt x="99701" y="221575"/>
                    <a:pt x="119819" y="221753"/>
                  </a:cubicBezTo>
                  <a:close/>
                  <a:moveTo>
                    <a:pt x="425801" y="157725"/>
                  </a:moveTo>
                  <a:cubicBezTo>
                    <a:pt x="423576" y="157458"/>
                    <a:pt x="421529" y="158969"/>
                    <a:pt x="421084" y="161191"/>
                  </a:cubicBezTo>
                  <a:cubicBezTo>
                    <a:pt x="420639" y="163680"/>
                    <a:pt x="418592" y="177724"/>
                    <a:pt x="412095" y="217633"/>
                  </a:cubicBezTo>
                  <a:lnTo>
                    <a:pt x="429806" y="229099"/>
                  </a:lnTo>
                  <a:lnTo>
                    <a:pt x="429806" y="162080"/>
                  </a:lnTo>
                  <a:cubicBezTo>
                    <a:pt x="429806" y="159769"/>
                    <a:pt x="428026" y="157903"/>
                    <a:pt x="425801" y="157725"/>
                  </a:cubicBezTo>
                  <a:close/>
                  <a:moveTo>
                    <a:pt x="164578" y="110082"/>
                  </a:moveTo>
                  <a:cubicBezTo>
                    <a:pt x="190923" y="110082"/>
                    <a:pt x="212280" y="131408"/>
                    <a:pt x="212280" y="157714"/>
                  </a:cubicBezTo>
                  <a:cubicBezTo>
                    <a:pt x="212280" y="184020"/>
                    <a:pt x="190923" y="205346"/>
                    <a:pt x="164578" y="205346"/>
                  </a:cubicBezTo>
                  <a:cubicBezTo>
                    <a:pt x="138233" y="205346"/>
                    <a:pt x="116876" y="184020"/>
                    <a:pt x="116876" y="157714"/>
                  </a:cubicBezTo>
                  <a:cubicBezTo>
                    <a:pt x="116876" y="131408"/>
                    <a:pt x="138233" y="110082"/>
                    <a:pt x="164578" y="110082"/>
                  </a:cubicBezTo>
                  <a:close/>
                  <a:moveTo>
                    <a:pt x="478936" y="107683"/>
                  </a:moveTo>
                  <a:lnTo>
                    <a:pt x="501009" y="107683"/>
                  </a:lnTo>
                  <a:cubicBezTo>
                    <a:pt x="503501" y="107683"/>
                    <a:pt x="505103" y="110350"/>
                    <a:pt x="503857" y="112483"/>
                  </a:cubicBezTo>
                  <a:lnTo>
                    <a:pt x="495847" y="127060"/>
                  </a:lnTo>
                  <a:lnTo>
                    <a:pt x="504836" y="143503"/>
                  </a:lnTo>
                  <a:cubicBezTo>
                    <a:pt x="505993" y="145459"/>
                    <a:pt x="506260" y="147681"/>
                    <a:pt x="505815" y="149903"/>
                  </a:cubicBezTo>
                  <a:lnTo>
                    <a:pt x="499229" y="180835"/>
                  </a:lnTo>
                  <a:cubicBezTo>
                    <a:pt x="502433" y="172568"/>
                    <a:pt x="524239" y="115683"/>
                    <a:pt x="527176" y="108039"/>
                  </a:cubicBezTo>
                  <a:lnTo>
                    <a:pt x="550228" y="108039"/>
                  </a:lnTo>
                  <a:cubicBezTo>
                    <a:pt x="579510" y="108039"/>
                    <a:pt x="603363" y="131771"/>
                    <a:pt x="603541" y="161013"/>
                  </a:cubicBezTo>
                  <a:lnTo>
                    <a:pt x="604342" y="323049"/>
                  </a:lnTo>
                  <a:lnTo>
                    <a:pt x="559306" y="322960"/>
                  </a:lnTo>
                  <a:lnTo>
                    <a:pt x="558505" y="161191"/>
                  </a:lnTo>
                  <a:cubicBezTo>
                    <a:pt x="558416" y="158614"/>
                    <a:pt x="556280" y="156569"/>
                    <a:pt x="553699" y="156658"/>
                  </a:cubicBezTo>
                  <a:cubicBezTo>
                    <a:pt x="551118" y="156658"/>
                    <a:pt x="549071" y="158791"/>
                    <a:pt x="549071" y="161369"/>
                  </a:cubicBezTo>
                  <a:cubicBezTo>
                    <a:pt x="549071" y="296117"/>
                    <a:pt x="549516" y="322960"/>
                    <a:pt x="549516" y="322960"/>
                  </a:cubicBezTo>
                  <a:lnTo>
                    <a:pt x="429806" y="322960"/>
                  </a:lnTo>
                  <a:lnTo>
                    <a:pt x="429806" y="282873"/>
                  </a:lnTo>
                  <a:lnTo>
                    <a:pt x="375158" y="247231"/>
                  </a:lnTo>
                  <a:cubicBezTo>
                    <a:pt x="367682" y="242342"/>
                    <a:pt x="363855" y="233543"/>
                    <a:pt x="365279" y="224743"/>
                  </a:cubicBezTo>
                  <a:lnTo>
                    <a:pt x="376137" y="158969"/>
                  </a:lnTo>
                  <a:cubicBezTo>
                    <a:pt x="377295" y="130704"/>
                    <a:pt x="400791" y="108039"/>
                    <a:pt x="429361" y="108039"/>
                  </a:cubicBezTo>
                  <a:lnTo>
                    <a:pt x="452235" y="108039"/>
                  </a:lnTo>
                  <a:cubicBezTo>
                    <a:pt x="458288" y="123593"/>
                    <a:pt x="474219" y="166613"/>
                    <a:pt x="479826" y="180835"/>
                  </a:cubicBezTo>
                  <a:cubicBezTo>
                    <a:pt x="473507" y="149281"/>
                    <a:pt x="472973" y="147414"/>
                    <a:pt x="475020" y="143592"/>
                  </a:cubicBezTo>
                  <a:lnTo>
                    <a:pt x="484099" y="127060"/>
                  </a:lnTo>
                  <a:lnTo>
                    <a:pt x="476088" y="112483"/>
                  </a:lnTo>
                  <a:cubicBezTo>
                    <a:pt x="474931" y="110350"/>
                    <a:pt x="476444" y="107683"/>
                    <a:pt x="478936" y="107683"/>
                  </a:cubicBezTo>
                  <a:close/>
                  <a:moveTo>
                    <a:pt x="489992" y="0"/>
                  </a:moveTo>
                  <a:cubicBezTo>
                    <a:pt x="515733" y="0"/>
                    <a:pt x="536601" y="20868"/>
                    <a:pt x="536601" y="46609"/>
                  </a:cubicBezTo>
                  <a:cubicBezTo>
                    <a:pt x="536601" y="72350"/>
                    <a:pt x="515733" y="93218"/>
                    <a:pt x="489992" y="93218"/>
                  </a:cubicBezTo>
                  <a:cubicBezTo>
                    <a:pt x="464251" y="93218"/>
                    <a:pt x="443383" y="72350"/>
                    <a:pt x="443383" y="46609"/>
                  </a:cubicBezTo>
                  <a:cubicBezTo>
                    <a:pt x="443383" y="20868"/>
                    <a:pt x="464251" y="0"/>
                    <a:pt x="489992" y="0"/>
                  </a:cubicBezTo>
                  <a:close/>
                </a:path>
              </a:pathLst>
            </a:custGeom>
            <a:solidFill>
              <a:schemeClr val="bg1"/>
            </a:solidFill>
            <a:ln>
              <a:noFill/>
            </a:ln>
          </p:spPr>
          <p:txBody>
            <a:bodyPr/>
            <a:lstStyle/>
            <a:p>
              <a:endParaRPr lang="zh-CN" altLang="en-US"/>
            </a:p>
          </p:txBody>
        </p:sp>
      </p:grpSp>
      <p:sp>
        <p:nvSpPr>
          <p:cNvPr id="30" name="文本占位符 29"/>
          <p:cNvSpPr>
            <a:spLocks noGrp="1"/>
          </p:cNvSpPr>
          <p:nvPr>
            <p:ph type="body" sz="quarter" idx="11" hasCustomPrompt="1"/>
          </p:nvPr>
        </p:nvSpPr>
        <p:spPr>
          <a:xfrm>
            <a:off x="3298190" y="3820923"/>
            <a:ext cx="5610358" cy="307975"/>
          </a:xfrm>
        </p:spPr>
        <p:txBody>
          <a:bodyPr>
            <a:noAutofit/>
          </a:bodyPr>
          <a:lstStyle>
            <a:lvl1pPr marL="0" indent="0" algn="ctr">
              <a:buNone/>
              <a:defRPr sz="1600" b="0">
                <a:solidFill>
                  <a:schemeClr val="bg1"/>
                </a:solidFill>
                <a:latin typeface="Arial" panose="020B0604020202020204" pitchFamily="34" charset="0"/>
                <a:cs typeface="Arial" panose="020B0604020202020204" pitchFamily="34" charset="0"/>
              </a:defRPr>
            </a:lvl1pPr>
          </a:lstStyle>
          <a:p>
            <a:pPr lvl="0"/>
            <a:r>
              <a:rPr lang="en-US" altLang="zh-CN" dirty="0"/>
              <a:t> </a:t>
            </a:r>
            <a:endParaRPr lang="zh-CN" altLang="en-US" dirty="0"/>
          </a:p>
        </p:txBody>
      </p:sp>
      <p:sp>
        <p:nvSpPr>
          <p:cNvPr id="32" name="文本占位符 31"/>
          <p:cNvSpPr>
            <a:spLocks noGrp="1"/>
          </p:cNvSpPr>
          <p:nvPr>
            <p:ph type="body" sz="quarter" idx="12" hasCustomPrompt="1"/>
          </p:nvPr>
        </p:nvSpPr>
        <p:spPr>
          <a:xfrm>
            <a:off x="4093865" y="5356225"/>
            <a:ext cx="1752389" cy="358775"/>
          </a:xfrm>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800" b="0">
                <a:latin typeface="微软雅黑" panose="020B0503020204020204" pitchFamily="34" charset="-122"/>
                <a:ea typeface="微软雅黑" panose="020B0503020204020204" pitchFamily="34" charset="-122"/>
              </a:defRPr>
            </a:lvl1pPr>
          </a:lstStyle>
          <a:p>
            <a:pPr lvl="0"/>
            <a:r>
              <a:rPr lang="en-US" altLang="zh-CN" dirty="0"/>
              <a:t> </a:t>
            </a:r>
            <a:endParaRPr lang="zh-CN" altLang="en-US" dirty="0"/>
          </a:p>
        </p:txBody>
      </p:sp>
      <p:sp>
        <p:nvSpPr>
          <p:cNvPr id="33" name="文本占位符 31"/>
          <p:cNvSpPr>
            <a:spLocks noGrp="1"/>
          </p:cNvSpPr>
          <p:nvPr>
            <p:ph type="body" sz="quarter" idx="13" hasCustomPrompt="1"/>
          </p:nvPr>
        </p:nvSpPr>
        <p:spPr>
          <a:xfrm>
            <a:off x="6814744" y="5356225"/>
            <a:ext cx="2272106" cy="358775"/>
          </a:xfrm>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sz="1800" b="0">
                <a:latin typeface="微软雅黑" panose="020B0503020204020204" pitchFamily="34" charset="-122"/>
                <a:ea typeface="微软雅黑" panose="020B0503020204020204" pitchFamily="34" charset="-122"/>
              </a:defRPr>
            </a:lvl1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defRPr/>
            </a:pPr>
            <a:r>
              <a:rPr lang="en-US" altLang="zh-CN" dirty="0"/>
              <a:t> </a:t>
            </a:r>
            <a:endParaRPr lang="zh-CN" altLang="en-US" dirty="0"/>
          </a:p>
        </p:txBody>
      </p:sp>
      <p:sp>
        <p:nvSpPr>
          <p:cNvPr id="10" name="文本占位符 9"/>
          <p:cNvSpPr>
            <a:spLocks noGrp="1"/>
          </p:cNvSpPr>
          <p:nvPr>
            <p:ph type="body" sz="quarter" idx="14" hasCustomPrompt="1"/>
          </p:nvPr>
        </p:nvSpPr>
        <p:spPr>
          <a:xfrm>
            <a:off x="2795588" y="3137694"/>
            <a:ext cx="6600825" cy="582613"/>
          </a:xfrm>
        </p:spPr>
        <p:txBody>
          <a:bodyPr>
            <a:noAutofit/>
          </a:bodyPr>
          <a:lstStyle>
            <a:lvl1pPr marL="0" indent="0" algn="ctr">
              <a:buNone/>
              <a:defRPr sz="3600" b="1">
                <a:solidFill>
                  <a:schemeClr val="bg1"/>
                </a:solidFill>
                <a:latin typeface="微软雅黑" panose="020B0503020204020204" pitchFamily="34" charset="-122"/>
                <a:ea typeface="微软雅黑" panose="020B0503020204020204" pitchFamily="34" charset="-122"/>
              </a:defRPr>
            </a:lvl1pPr>
          </a:lstStyle>
          <a:p>
            <a:pPr lvl="0"/>
            <a:r>
              <a:rPr lang="en-US" altLang="zh-CN" dirty="0"/>
              <a:t> </a:t>
            </a:r>
            <a:endParaRPr lang="zh-CN" alt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过渡页">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77397" y="356880"/>
            <a:ext cx="2756354" cy="671820"/>
          </a:xfrm>
          <a:prstGeom prst="rect">
            <a:avLst/>
          </a:prstGeom>
        </p:spPr>
      </p:pic>
      <p:sp>
        <p:nvSpPr>
          <p:cNvPr id="8" name="矩形 7"/>
          <p:cNvSpPr/>
          <p:nvPr userDrawn="1"/>
        </p:nvSpPr>
        <p:spPr>
          <a:xfrm>
            <a:off x="5498904" y="-383458"/>
            <a:ext cx="7686386" cy="7624916"/>
          </a:xfrm>
          <a:prstGeom prst="rect">
            <a:avLst/>
          </a:prstGeom>
          <a:blipFill dpi="0" rotWithShape="1">
            <a:blip r:embed="rId3">
              <a:alphaModFix amt="49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cxnSp>
        <p:nvCxnSpPr>
          <p:cNvPr id="12" name="直接连接符 11"/>
          <p:cNvCxnSpPr/>
          <p:nvPr userDrawn="1"/>
        </p:nvCxnSpPr>
        <p:spPr>
          <a:xfrm flipH="1">
            <a:off x="3062416" y="2894627"/>
            <a:ext cx="789016" cy="1436914"/>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15" name="文本占位符 14"/>
          <p:cNvSpPr>
            <a:spLocks noGrp="1"/>
          </p:cNvSpPr>
          <p:nvPr>
            <p:ph type="body" sz="quarter" idx="10" hasCustomPrompt="1"/>
          </p:nvPr>
        </p:nvSpPr>
        <p:spPr>
          <a:xfrm>
            <a:off x="1450003" y="2096593"/>
            <a:ext cx="2091401" cy="2022475"/>
          </a:xfrm>
        </p:spPr>
        <p:txBody>
          <a:bodyPr>
            <a:noAutofit/>
          </a:bodyPr>
          <a:lstStyle>
            <a:lvl1pPr marL="0" indent="0">
              <a:buNone/>
              <a:defRPr sz="13800">
                <a:solidFill>
                  <a:schemeClr val="accent1"/>
                </a:solidFill>
                <a:latin typeface="Impact" panose="020B0806030902050204" pitchFamily="34" charset="0"/>
              </a:defRPr>
            </a:lvl1pPr>
          </a:lstStyle>
          <a:p>
            <a:pPr lvl="0"/>
            <a:r>
              <a:rPr lang="en-US" altLang="zh-CN" dirty="0"/>
              <a:t> </a:t>
            </a:r>
            <a:endParaRPr lang="zh-CN" altLang="en-US" dirty="0"/>
          </a:p>
        </p:txBody>
      </p:sp>
      <p:sp>
        <p:nvSpPr>
          <p:cNvPr id="17" name="文本占位符 16"/>
          <p:cNvSpPr>
            <a:spLocks noGrp="1"/>
          </p:cNvSpPr>
          <p:nvPr>
            <p:ph type="body" sz="quarter" idx="11" hasCustomPrompt="1"/>
          </p:nvPr>
        </p:nvSpPr>
        <p:spPr>
          <a:xfrm>
            <a:off x="3541405" y="3407296"/>
            <a:ext cx="4265465" cy="701731"/>
          </a:xfrm>
        </p:spPr>
        <p:txBody>
          <a:bodyPr wrap="square">
            <a:spAutoFit/>
          </a:bodyPr>
          <a:lstStyle>
            <a:lvl1pPr marL="0" indent="0">
              <a:buNone/>
              <a:defRPr sz="4400" b="1">
                <a:latin typeface="微软雅黑" panose="020B0503020204020204" pitchFamily="34" charset="-122"/>
                <a:ea typeface="微软雅黑" panose="020B0503020204020204" pitchFamily="34" charset="-122"/>
              </a:defRPr>
            </a:lvl1pPr>
          </a:lstStyle>
          <a:p>
            <a:pPr lvl="0"/>
            <a:r>
              <a:rPr lang="en-US" altLang="zh-CN" dirty="0"/>
              <a:t> </a:t>
            </a:r>
            <a:endParaRPr lang="zh-CN" altLang="en-US" dirty="0"/>
          </a:p>
        </p:txBody>
      </p:sp>
      <p:sp>
        <p:nvSpPr>
          <p:cNvPr id="19" name="文本占位符 18"/>
          <p:cNvSpPr>
            <a:spLocks noGrp="1"/>
          </p:cNvSpPr>
          <p:nvPr>
            <p:ph type="body" sz="quarter" idx="12" hasCustomPrompt="1"/>
          </p:nvPr>
        </p:nvSpPr>
        <p:spPr>
          <a:xfrm>
            <a:off x="3714531" y="3062288"/>
            <a:ext cx="4092339" cy="366712"/>
          </a:xfrm>
        </p:spPr>
        <p:txBody>
          <a:bodyPr wrap="square">
            <a:spAutoFit/>
          </a:bodyPr>
          <a:lstStyle>
            <a:lvl1pPr marL="0" indent="0">
              <a:buNone/>
              <a:defRPr sz="2000">
                <a:solidFill>
                  <a:schemeClr val="tx1">
                    <a:lumMod val="85000"/>
                    <a:lumOff val="15000"/>
                  </a:schemeClr>
                </a:solidFill>
                <a:latin typeface="Arial" panose="020B0604020202020204" pitchFamily="34" charset="0"/>
                <a:cs typeface="Arial" panose="020B0604020202020204" pitchFamily="34" charset="0"/>
              </a:defRPr>
            </a:lvl1pPr>
          </a:lstStyle>
          <a:p>
            <a:pPr lvl="0"/>
            <a:r>
              <a:rPr lang="en-US" altLang="zh-CN" dirty="0"/>
              <a:t> </a:t>
            </a:r>
            <a:endParaRPr lang="zh-CN" altLang="en-US" dirty="0"/>
          </a:p>
        </p:txBody>
      </p:sp>
      <p:sp>
        <p:nvSpPr>
          <p:cNvPr id="2" name="文本框 1"/>
          <p:cNvSpPr txBox="1"/>
          <p:nvPr userDrawn="1"/>
        </p:nvSpPr>
        <p:spPr>
          <a:xfrm>
            <a:off x="577397" y="5919861"/>
            <a:ext cx="2262158" cy="369332"/>
          </a:xfrm>
          <a:prstGeom prst="rect">
            <a:avLst/>
          </a:prstGeom>
          <a:noFill/>
        </p:spPr>
        <p:txBody>
          <a:bodyPr wrap="none" rtlCol="0">
            <a:spAutoFit/>
          </a:bodyPr>
          <a:lstStyle/>
          <a:p>
            <a:r>
              <a:rPr lang="zh-CN" altLang="en-US" b="0" dirty="0">
                <a:solidFill>
                  <a:schemeClr val="accent1"/>
                </a:solidFill>
                <a:latin typeface="李旭科书法 v1.4" panose="02000603000000000000" pitchFamily="2" charset="-122"/>
                <a:ea typeface="李旭科书法 v1.4" panose="02000603000000000000" pitchFamily="2" charset="-122"/>
              </a:rPr>
              <a:t>德才兼备  自强不息</a:t>
            </a:r>
            <a:endParaRPr lang="zh-CN" altLang="en-US" b="0" dirty="0">
              <a:solidFill>
                <a:schemeClr val="accent1"/>
              </a:solidFill>
              <a:latin typeface="李旭科书法 v1.4" panose="02000603000000000000" pitchFamily="2" charset="-122"/>
              <a:ea typeface="李旭科书法 v1.4" panose="02000603000000000000" pitchFamily="2" charset="-122"/>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尾页">
    <p:bg>
      <p:bgPr>
        <a:solidFill>
          <a:schemeClr val="bg1"/>
        </a:solidFill>
        <a:effectLst/>
      </p:bgPr>
    </p:bg>
    <p:spTree>
      <p:nvGrpSpPr>
        <p:cNvPr id="1" name=""/>
        <p:cNvGrpSpPr/>
        <p:nvPr/>
      </p:nvGrpSpPr>
      <p:grpSpPr>
        <a:xfrm>
          <a:off x="0" y="0"/>
          <a:ext cx="0" cy="0"/>
          <a:chOff x="0" y="0"/>
          <a:chExt cx="0" cy="0"/>
        </a:xfrm>
      </p:grpSpPr>
      <p:pic>
        <p:nvPicPr>
          <p:cNvPr id="20" name="图片 19"/>
          <p:cNvPicPr>
            <a:picLocks noChangeAspect="1"/>
          </p:cNvPicPr>
          <p:nvPr userDrawn="1"/>
        </p:nvPicPr>
        <p:blipFill rotWithShape="1">
          <a:blip r:embed="rId2">
            <a:extLst>
              <a:ext uri="{28A0092B-C50C-407E-A947-70E740481C1C}">
                <a14:useLocalDpi xmlns:a14="http://schemas.microsoft.com/office/drawing/2010/main" val="0"/>
              </a:ext>
            </a:extLst>
          </a:blip>
          <a:srcRect t="20941"/>
          <a:stretch>
            <a:fillRect/>
          </a:stretch>
        </p:blipFill>
        <p:spPr>
          <a:xfrm>
            <a:off x="12700" y="-1"/>
            <a:ext cx="12179300" cy="4468035"/>
          </a:xfrm>
          <a:prstGeom prst="rect">
            <a:avLst/>
          </a:prstGeom>
        </p:spPr>
      </p:pic>
      <p:sp>
        <p:nvSpPr>
          <p:cNvPr id="26" name="任意多边形: 形状 25"/>
          <p:cNvSpPr/>
          <p:nvPr userDrawn="1"/>
        </p:nvSpPr>
        <p:spPr>
          <a:xfrm>
            <a:off x="0" y="1"/>
            <a:ext cx="12192000" cy="4580353"/>
          </a:xfrm>
          <a:custGeom>
            <a:avLst/>
            <a:gdLst>
              <a:gd name="connsiteX0" fmla="*/ 0 w 12192000"/>
              <a:gd name="connsiteY0" fmla="*/ 0 h 4580353"/>
              <a:gd name="connsiteX1" fmla="*/ 12192000 w 12192000"/>
              <a:gd name="connsiteY1" fmla="*/ 0 h 4580353"/>
              <a:gd name="connsiteX2" fmla="*/ 12192000 w 12192000"/>
              <a:gd name="connsiteY2" fmla="*/ 3070226 h 4580353"/>
              <a:gd name="connsiteX3" fmla="*/ 12174657 w 12192000"/>
              <a:gd name="connsiteY3" fmla="*/ 3070226 h 4580353"/>
              <a:gd name="connsiteX4" fmla="*/ 12085923 w 12192000"/>
              <a:gd name="connsiteY4" fmla="*/ 3106581 h 4580353"/>
              <a:gd name="connsiteX5" fmla="*/ 0 w 12192000"/>
              <a:gd name="connsiteY5" fmla="*/ 3070226 h 458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4580353">
                <a:moveTo>
                  <a:pt x="0" y="0"/>
                </a:moveTo>
                <a:lnTo>
                  <a:pt x="12192000" y="0"/>
                </a:lnTo>
                <a:lnTo>
                  <a:pt x="12192000" y="3070226"/>
                </a:lnTo>
                <a:lnTo>
                  <a:pt x="12174657" y="3070226"/>
                </a:lnTo>
                <a:lnTo>
                  <a:pt x="12085923" y="3106581"/>
                </a:lnTo>
                <a:cubicBezTo>
                  <a:pt x="10843282" y="3639229"/>
                  <a:pt x="6345337" y="6159336"/>
                  <a:pt x="0" y="3070226"/>
                </a:cubicBezTo>
                <a:close/>
              </a:path>
            </a:pathLst>
          </a:custGeom>
          <a:solidFill>
            <a:schemeClr val="accent2">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userDrawn="1"/>
        </p:nvSpPr>
        <p:spPr>
          <a:xfrm>
            <a:off x="-3097161" y="-2625213"/>
            <a:ext cx="353961" cy="35396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userDrawn="1"/>
        </p:nvSpPr>
        <p:spPr>
          <a:xfrm>
            <a:off x="14807381" y="9379974"/>
            <a:ext cx="353961" cy="35396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p:cNvSpPr/>
          <p:nvPr userDrawn="1"/>
        </p:nvSpPr>
        <p:spPr>
          <a:xfrm>
            <a:off x="0" y="3070226"/>
            <a:ext cx="12204700" cy="3787774"/>
          </a:xfrm>
          <a:custGeom>
            <a:avLst/>
            <a:gdLst>
              <a:gd name="connsiteX0" fmla="*/ 0 w 12204700"/>
              <a:gd name="connsiteY0" fmla="*/ 0 h 3787774"/>
              <a:gd name="connsiteX1" fmla="*/ 12085923 w 12204700"/>
              <a:gd name="connsiteY1" fmla="*/ 36355 h 3787774"/>
              <a:gd name="connsiteX2" fmla="*/ 12174657 w 12204700"/>
              <a:gd name="connsiteY2" fmla="*/ 0 h 3787774"/>
              <a:gd name="connsiteX3" fmla="*/ 12204700 w 12204700"/>
              <a:gd name="connsiteY3" fmla="*/ 0 h 3787774"/>
              <a:gd name="connsiteX4" fmla="*/ 12204700 w 12204700"/>
              <a:gd name="connsiteY4" fmla="*/ 3787774 h 3787774"/>
              <a:gd name="connsiteX5" fmla="*/ 0 w 12204700"/>
              <a:gd name="connsiteY5" fmla="*/ 3787774 h 3787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04700" h="3787774">
                <a:moveTo>
                  <a:pt x="0" y="0"/>
                </a:moveTo>
                <a:cubicBezTo>
                  <a:pt x="6345337" y="3089110"/>
                  <a:pt x="10843282" y="569003"/>
                  <a:pt x="12085923" y="36355"/>
                </a:cubicBezTo>
                <a:lnTo>
                  <a:pt x="12174657" y="0"/>
                </a:lnTo>
                <a:lnTo>
                  <a:pt x="12204700" y="0"/>
                </a:lnTo>
                <a:lnTo>
                  <a:pt x="12204700" y="3787774"/>
                </a:lnTo>
                <a:lnTo>
                  <a:pt x="0" y="378777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9" name="任意多边形: 形状 28"/>
          <p:cNvSpPr/>
          <p:nvPr userDrawn="1"/>
        </p:nvSpPr>
        <p:spPr>
          <a:xfrm>
            <a:off x="0" y="1"/>
            <a:ext cx="12199369" cy="4686402"/>
          </a:xfrm>
          <a:custGeom>
            <a:avLst/>
            <a:gdLst>
              <a:gd name="connsiteX0" fmla="*/ 0 w 12192000"/>
              <a:gd name="connsiteY0" fmla="*/ 0 h 4580353"/>
              <a:gd name="connsiteX1" fmla="*/ 12192000 w 12192000"/>
              <a:gd name="connsiteY1" fmla="*/ 0 h 4580353"/>
              <a:gd name="connsiteX2" fmla="*/ 12192000 w 12192000"/>
              <a:gd name="connsiteY2" fmla="*/ 3070226 h 4580353"/>
              <a:gd name="connsiteX3" fmla="*/ 12174657 w 12192000"/>
              <a:gd name="connsiteY3" fmla="*/ 3070226 h 4580353"/>
              <a:gd name="connsiteX4" fmla="*/ 12085923 w 12192000"/>
              <a:gd name="connsiteY4" fmla="*/ 3106581 h 4580353"/>
              <a:gd name="connsiteX5" fmla="*/ 0 w 12192000"/>
              <a:gd name="connsiteY5" fmla="*/ 3070226 h 458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4580353">
                <a:moveTo>
                  <a:pt x="0" y="0"/>
                </a:moveTo>
                <a:lnTo>
                  <a:pt x="12192000" y="0"/>
                </a:lnTo>
                <a:lnTo>
                  <a:pt x="12192000" y="3070226"/>
                </a:lnTo>
                <a:lnTo>
                  <a:pt x="12174657" y="3070226"/>
                </a:lnTo>
                <a:lnTo>
                  <a:pt x="12085923" y="3106581"/>
                </a:lnTo>
                <a:cubicBezTo>
                  <a:pt x="10843282" y="3639229"/>
                  <a:pt x="6345337" y="6159336"/>
                  <a:pt x="0" y="3070226"/>
                </a:cubicBezTo>
                <a:close/>
              </a:path>
            </a:pathLst>
          </a:custGeom>
          <a:noFill/>
          <a:ln w="12700" cap="flat" cmpd="sng" algn="ctr">
            <a:solidFill>
              <a:schemeClr val="accent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形状 12"/>
          <p:cNvSpPr/>
          <p:nvPr userDrawn="1"/>
        </p:nvSpPr>
        <p:spPr>
          <a:xfrm>
            <a:off x="0" y="3070226"/>
            <a:ext cx="12204700" cy="3787774"/>
          </a:xfrm>
          <a:custGeom>
            <a:avLst/>
            <a:gdLst>
              <a:gd name="connsiteX0" fmla="*/ 0 w 12204700"/>
              <a:gd name="connsiteY0" fmla="*/ 0 h 3787774"/>
              <a:gd name="connsiteX1" fmla="*/ 12085923 w 12204700"/>
              <a:gd name="connsiteY1" fmla="*/ 36355 h 3787774"/>
              <a:gd name="connsiteX2" fmla="*/ 12174657 w 12204700"/>
              <a:gd name="connsiteY2" fmla="*/ 0 h 3787774"/>
              <a:gd name="connsiteX3" fmla="*/ 12204700 w 12204700"/>
              <a:gd name="connsiteY3" fmla="*/ 0 h 3787774"/>
              <a:gd name="connsiteX4" fmla="*/ 12204700 w 12204700"/>
              <a:gd name="connsiteY4" fmla="*/ 3787774 h 3787774"/>
              <a:gd name="connsiteX5" fmla="*/ 0 w 12204700"/>
              <a:gd name="connsiteY5" fmla="*/ 3787774 h 3787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04700" h="3787774">
                <a:moveTo>
                  <a:pt x="0" y="0"/>
                </a:moveTo>
                <a:cubicBezTo>
                  <a:pt x="6345337" y="3089110"/>
                  <a:pt x="10843282" y="569003"/>
                  <a:pt x="12085923" y="36355"/>
                </a:cubicBezTo>
                <a:lnTo>
                  <a:pt x="12174657" y="0"/>
                </a:lnTo>
                <a:lnTo>
                  <a:pt x="12204700" y="0"/>
                </a:lnTo>
                <a:lnTo>
                  <a:pt x="12204700" y="3787774"/>
                </a:lnTo>
                <a:lnTo>
                  <a:pt x="0" y="3787774"/>
                </a:lnTo>
                <a:close/>
              </a:path>
            </a:pathLst>
          </a:custGeom>
          <a:blipFill dpi="0" rotWithShape="1">
            <a:blip r:embed="rId3">
              <a:alphaModFix amt="1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8" name="图片 1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5429059" y="1460502"/>
            <a:ext cx="1333882" cy="1323214"/>
          </a:xfrm>
          <a:prstGeom prst="rect">
            <a:avLst/>
          </a:prstGeom>
        </p:spPr>
      </p:pic>
      <p:sp>
        <p:nvSpPr>
          <p:cNvPr id="3" name="矩形: 圆角 2"/>
          <p:cNvSpPr/>
          <p:nvPr userDrawn="1"/>
        </p:nvSpPr>
        <p:spPr>
          <a:xfrm>
            <a:off x="1871435" y="3181445"/>
            <a:ext cx="8474529" cy="2502515"/>
          </a:xfrm>
          <a:prstGeom prst="roundRect">
            <a:avLst>
              <a:gd name="adj" fmla="val 4810"/>
            </a:avLst>
          </a:prstGeom>
          <a:solidFill>
            <a:schemeClr val="bg1"/>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userDrawn="1"/>
        </p:nvGrpSpPr>
        <p:grpSpPr>
          <a:xfrm>
            <a:off x="2815942" y="3878330"/>
            <a:ext cx="6560117" cy="5030"/>
            <a:chOff x="2812483" y="5265470"/>
            <a:chExt cx="6560117" cy="5030"/>
          </a:xfrm>
        </p:grpSpPr>
        <p:cxnSp>
          <p:nvCxnSpPr>
            <p:cNvPr id="22" name="直接连接符 21"/>
            <p:cNvCxnSpPr/>
            <p:nvPr userDrawn="1"/>
          </p:nvCxnSpPr>
          <p:spPr>
            <a:xfrm>
              <a:off x="8262366" y="5265470"/>
              <a:ext cx="1110234" cy="5030"/>
            </a:xfrm>
            <a:prstGeom prst="line">
              <a:avLst/>
            </a:prstGeom>
            <a:ln w="25400">
              <a:gradFill flip="none" rotWithShape="1">
                <a:gsLst>
                  <a:gs pos="0">
                    <a:schemeClr val="accent1"/>
                  </a:gs>
                  <a:gs pos="100000">
                    <a:schemeClr val="accent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userDrawn="1"/>
          </p:nvCxnSpPr>
          <p:spPr>
            <a:xfrm>
              <a:off x="2812483" y="5265470"/>
              <a:ext cx="1106775" cy="5030"/>
            </a:xfrm>
            <a:prstGeom prst="line">
              <a:avLst/>
            </a:prstGeom>
            <a:ln w="25400">
              <a:gradFill flip="none" rotWithShape="1">
                <a:gsLst>
                  <a:gs pos="0">
                    <a:schemeClr val="accent1"/>
                  </a:gs>
                  <a:gs pos="100000">
                    <a:schemeClr val="accent1">
                      <a:alpha val="0"/>
                    </a:schemeClr>
                  </a:gs>
                </a:gsLst>
                <a:lin ang="10800000" scaled="1"/>
                <a:tileRect/>
              </a:gradFill>
            </a:ln>
          </p:spPr>
          <p:style>
            <a:lnRef idx="1">
              <a:schemeClr val="accent1"/>
            </a:lnRef>
            <a:fillRef idx="0">
              <a:schemeClr val="accent1"/>
            </a:fillRef>
            <a:effectRef idx="0">
              <a:schemeClr val="accent1"/>
            </a:effectRef>
            <a:fontRef idx="minor">
              <a:schemeClr val="tx1"/>
            </a:fontRef>
          </p:style>
        </p:cxnSp>
      </p:grpSp>
      <p:sp>
        <p:nvSpPr>
          <p:cNvPr id="8" name="文本占位符 7"/>
          <p:cNvSpPr>
            <a:spLocks noGrp="1"/>
          </p:cNvSpPr>
          <p:nvPr>
            <p:ph type="body" sz="quarter" idx="14" hasCustomPrompt="1"/>
          </p:nvPr>
        </p:nvSpPr>
        <p:spPr>
          <a:xfrm>
            <a:off x="3579136" y="3612161"/>
            <a:ext cx="4898828" cy="684212"/>
          </a:xfrm>
        </p:spPr>
        <p:txBody>
          <a:bodyPr>
            <a:normAutofit/>
          </a:bodyPr>
          <a:lstStyle>
            <a:lvl1pPr marL="0" indent="0" algn="ctr">
              <a:buNone/>
              <a:defRPr sz="3600" b="1">
                <a:solidFill>
                  <a:schemeClr val="accent1"/>
                </a:solidFill>
                <a:latin typeface="微软雅黑" panose="020B0503020204020204" pitchFamily="34" charset="-122"/>
                <a:ea typeface="微软雅黑" panose="020B0503020204020204" pitchFamily="34" charset="-122"/>
              </a:defRPr>
            </a:lvl1pPr>
          </a:lstStyle>
          <a:p>
            <a:pPr lvl="0"/>
            <a:r>
              <a:rPr lang="en-US" altLang="zh-CN" dirty="0"/>
              <a:t> </a:t>
            </a:r>
            <a:endParaRPr lang="zh-CN" altLang="en-US" dirty="0"/>
          </a:p>
        </p:txBody>
      </p:sp>
      <p:sp>
        <p:nvSpPr>
          <p:cNvPr id="27" name="文本占位符 26"/>
          <p:cNvSpPr>
            <a:spLocks noGrp="1"/>
          </p:cNvSpPr>
          <p:nvPr>
            <p:ph type="body" sz="quarter" idx="12" hasCustomPrompt="1"/>
          </p:nvPr>
        </p:nvSpPr>
        <p:spPr>
          <a:xfrm>
            <a:off x="3808023" y="4464674"/>
            <a:ext cx="2287978" cy="382587"/>
          </a:xfrm>
        </p:spPr>
        <p:txBody>
          <a:bodyPr lIns="0" tIns="90000" rIns="0">
            <a:noAutofit/>
          </a:bodyPr>
          <a:lstStyle>
            <a:lvl1pPr marL="0" indent="0" algn="ctr">
              <a:buNone/>
              <a:defRPr sz="1800" b="0">
                <a:solidFill>
                  <a:schemeClr val="tx1">
                    <a:lumMod val="75000"/>
                    <a:lumOff val="25000"/>
                  </a:schemeClr>
                </a:solidFill>
                <a:latin typeface="微软雅黑" panose="020B0503020204020204" pitchFamily="34" charset="-122"/>
                <a:ea typeface="微软雅黑" panose="020B0503020204020204" pitchFamily="34" charset="-122"/>
              </a:defRPr>
            </a:lvl1pPr>
          </a:lstStyle>
          <a:p>
            <a:pPr lvl="0"/>
            <a:r>
              <a:rPr lang="en-US" altLang="zh-CN" dirty="0"/>
              <a:t> </a:t>
            </a:r>
            <a:endParaRPr lang="zh-CN" altLang="en-US" dirty="0"/>
          </a:p>
        </p:txBody>
      </p:sp>
      <p:sp>
        <p:nvSpPr>
          <p:cNvPr id="28" name="文本占位符 26"/>
          <p:cNvSpPr>
            <a:spLocks noGrp="1"/>
          </p:cNvSpPr>
          <p:nvPr>
            <p:ph type="body" sz="quarter" idx="13" hasCustomPrompt="1"/>
          </p:nvPr>
        </p:nvSpPr>
        <p:spPr>
          <a:xfrm>
            <a:off x="6108700" y="4464674"/>
            <a:ext cx="2287978" cy="382587"/>
          </a:xfrm>
        </p:spPr>
        <p:txBody>
          <a:bodyPr vert="horz" lIns="90000" tIns="90000" rIns="91440" bIns="45720" rtlCol="0">
            <a:noAutofit/>
          </a:bodyPr>
          <a:lstStyle>
            <a:lvl1pPr algn="l">
              <a:defRPr lang="zh-CN" altLang="en-US" sz="1800" b="0" dirty="0">
                <a:solidFill>
                  <a:schemeClr val="tx1">
                    <a:lumMod val="75000"/>
                    <a:lumOff val="25000"/>
                  </a:schemeClr>
                </a:solidFill>
                <a:latin typeface="微软雅黑" panose="020B0503020204020204" pitchFamily="34" charset="-122"/>
                <a:ea typeface="微软雅黑" panose="020B0503020204020204" pitchFamily="34" charset="-122"/>
              </a:defRPr>
            </a:lvl1pPr>
          </a:lstStyle>
          <a:p>
            <a:pPr marL="0" lvl="0" indent="0" algn="ctr">
              <a:buNone/>
            </a:pPr>
            <a:r>
              <a:rPr lang="en-US" altLang="zh-CN" dirty="0"/>
              <a:t> </a:t>
            </a:r>
            <a:endParaRPr lang="zh-CN" altLang="en-US" dirty="0"/>
          </a:p>
        </p:txBody>
      </p:sp>
      <p:sp>
        <p:nvSpPr>
          <p:cNvPr id="35" name="文本占位符 34"/>
          <p:cNvSpPr>
            <a:spLocks noGrp="1"/>
          </p:cNvSpPr>
          <p:nvPr>
            <p:ph type="body" sz="quarter" idx="15" hasCustomPrompt="1"/>
          </p:nvPr>
        </p:nvSpPr>
        <p:spPr>
          <a:xfrm>
            <a:off x="5135563" y="5110421"/>
            <a:ext cx="1920875" cy="382588"/>
          </a:xfrm>
        </p:spPr>
        <p:txBody>
          <a:bodyPr>
            <a:noAutofit/>
          </a:bodyPr>
          <a:lstStyle>
            <a:lvl1pPr marL="0" indent="0" algn="ctr">
              <a:buNone/>
              <a:defRPr sz="1600">
                <a:solidFill>
                  <a:schemeClr val="tx1">
                    <a:lumMod val="75000"/>
                    <a:lumOff val="25000"/>
                  </a:schemeClr>
                </a:solidFill>
                <a:latin typeface="微软雅黑" panose="020B0503020204020204" pitchFamily="34" charset="-122"/>
                <a:ea typeface="微软雅黑" panose="020B0503020204020204" pitchFamily="34" charset="-122"/>
              </a:defRPr>
            </a:lvl1pPr>
          </a:lstStyle>
          <a:p>
            <a:pPr lvl="0"/>
            <a:r>
              <a:rPr lang="en-US" altLang="zh-CN" dirty="0"/>
              <a:t> </a:t>
            </a:r>
            <a:endParaRPr lang="zh-CN" alt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blipFill dpi="0" rotWithShape="1">
            <a:blip r:embed="rId2">
              <a:alphaModFix amt="6000"/>
            </a:blip>
            <a:srcRect/>
            <a:stretch>
              <a:fillRect/>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EC962DF9-00AF-416F-9C59-A3BD35613327}"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E6C9A65-7F13-4F33-94A7-04C9691DC7BD}" type="slidenum">
              <a:rPr lang="zh-CN" altLang="en-US" smtClean="0"/>
            </a:fld>
            <a:endParaRPr lang="zh-CN" altLang="en-US"/>
          </a:p>
        </p:txBody>
      </p:sp>
    </p:spTree>
  </p:cSld>
  <p:clrMapOvr>
    <a:masterClrMapping/>
  </p:clrMapOvr>
  <p:transition spd="slow" advClick="0" advTm="2000">
    <p:randomBar dir="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EC962DF9-00AF-416F-9C59-A3BD3561332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E6C9A65-7F13-4F33-94A7-04C9691DC7BD}" type="slidenum">
              <a:rPr lang="zh-CN" altLang="en-US" smtClean="0"/>
            </a:fld>
            <a:endParaRPr lang="zh-CN" altLang="en-US"/>
          </a:p>
        </p:txBody>
      </p:sp>
    </p:spTree>
  </p:cSld>
  <p:clrMapOvr>
    <a:masterClrMapping/>
  </p:clrMapOvr>
  <p:transition spd="slow" advClick="0" advTm="2000">
    <p:randomBar dir="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EC962DF9-00AF-416F-9C59-A3BD35613327}"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E6C9A65-7F13-4F33-94A7-04C9691DC7BD}" type="slidenum">
              <a:rPr lang="zh-CN" altLang="en-US" smtClean="0"/>
            </a:fld>
            <a:endParaRPr lang="zh-CN" altLang="en-US"/>
          </a:p>
        </p:txBody>
      </p:sp>
    </p:spTree>
  </p:cSld>
  <p:clrMapOvr>
    <a:masterClrMapping/>
  </p:clrMapOvr>
  <p:transition spd="slow" advClick="0" advTm="2000">
    <p:randomBar dir="ver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2_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EC962DF9-00AF-416F-9C59-A3BD35613327}"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E6C9A65-7F13-4F33-94A7-04C9691DC7BD}" type="slidenum">
              <a:rPr lang="zh-CN" altLang="en-US" smtClean="0"/>
            </a:fld>
            <a:endParaRPr lang="zh-CN" altLang="en-US"/>
          </a:p>
        </p:txBody>
      </p:sp>
      <p:sp>
        <p:nvSpPr>
          <p:cNvPr id="11" name="TextBox 10"/>
          <p:cNvSpPr txBox="1"/>
          <p:nvPr userDrawn="1"/>
        </p:nvSpPr>
        <p:spPr>
          <a:xfrm>
            <a:off x="1907704" y="6739570"/>
            <a:ext cx="1224136"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smtClean="0">
                <a:ln>
                  <a:noFill/>
                </a:ln>
                <a:solidFill>
                  <a:prstClr val="black"/>
                </a:solidFill>
                <a:effectLst/>
                <a:uLnTx/>
                <a:uFillTx/>
                <a:hlinkClick r:id="rId2"/>
              </a:rPr>
              <a:t>PPT</a:t>
            </a:r>
            <a:r>
              <a:rPr kumimoji="0" lang="zh-CN" altLang="en-US" sz="100" b="0" i="0" u="none" strike="noStrike" kern="0" cap="none" spc="0" normalizeH="0" baseline="0" noProof="0" dirty="0" smtClean="0">
                <a:ln>
                  <a:noFill/>
                </a:ln>
                <a:solidFill>
                  <a:prstClr val="black"/>
                </a:solidFill>
                <a:effectLst/>
                <a:uLnTx/>
                <a:uFillTx/>
                <a:hlinkClick r:id="rId2"/>
              </a:rPr>
              <a:t>下载</a:t>
            </a:r>
            <a:r>
              <a:rPr kumimoji="0" lang="zh-CN" altLang="en-US" sz="100" b="0" i="0" u="none" strike="noStrike" kern="0" cap="none" spc="0" normalizeH="0" baseline="0" noProof="0" dirty="0" smtClean="0">
                <a:ln>
                  <a:noFill/>
                </a:ln>
                <a:solidFill>
                  <a:prstClr val="black"/>
                </a:solidFill>
                <a:effectLst/>
                <a:uLnTx/>
                <a:uFillTx/>
              </a:rPr>
              <a:t> </a:t>
            </a:r>
            <a:r>
              <a:rPr kumimoji="0" lang="en-US" altLang="zh-CN" sz="100" b="0" i="0" u="none" strike="noStrike" kern="0" cap="none" spc="0" normalizeH="0" baseline="0" noProof="0" dirty="0" smtClean="0">
                <a:ln>
                  <a:noFill/>
                </a:ln>
                <a:solidFill>
                  <a:prstClr val="black"/>
                </a:solidFill>
                <a:effectLst/>
                <a:uLnTx/>
                <a:uFillTx/>
              </a:rPr>
              <a:t>http://www.1ppt.com/xiazai/</a:t>
            </a:r>
            <a:endParaRPr kumimoji="0" lang="en-US" altLang="zh-CN" sz="100" b="0" i="0" u="none" strike="noStrike" kern="0" cap="none" spc="0" normalizeH="0" baseline="0" noProof="0" dirty="0" smtClean="0">
              <a:ln>
                <a:noFill/>
              </a:ln>
              <a:solidFill>
                <a:prstClr val="black"/>
              </a:solidFill>
              <a:effectLst/>
              <a:uLnTx/>
              <a:uFillTx/>
            </a:endParaRPr>
          </a:p>
        </p:txBody>
      </p:sp>
    </p:spTree>
  </p:cSld>
  <p:clrMapOvr>
    <a:masterClrMapping/>
  </p:clrMapOvr>
  <p:transition spd="slow" advClick="0" advTm="2000">
    <p:randomBar dir="ver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EC962DF9-00AF-416F-9C59-A3BD3561332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E6C9A65-7F13-4F33-94A7-04C9691DC7BD}" type="slidenum">
              <a:rPr lang="zh-CN" altLang="en-US" smtClean="0"/>
            </a:fld>
            <a:endParaRPr lang="zh-CN" altLang="en-US"/>
          </a:p>
        </p:txBody>
      </p:sp>
    </p:spTree>
  </p:cSld>
  <p:clrMapOvr>
    <a:masterClrMapping/>
  </p:clrMapOvr>
  <p:transition spd="slow" advClick="0" advTm="2000">
    <p:randomBar dir="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C962DF9-00AF-416F-9C59-A3BD35613327}"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E6C9A65-7F13-4F33-94A7-04C9691DC7BD}" type="slidenum">
              <a:rPr lang="zh-CN" altLang="en-US" smtClean="0"/>
            </a:fld>
            <a:endParaRPr lang="zh-CN" altLang="en-US"/>
          </a:p>
        </p:txBody>
      </p:sp>
    </p:spTree>
  </p:cSld>
  <p:clrMapOvr>
    <a:masterClrMapping/>
  </p:clrMapOvr>
  <p:transition spd="slow" advClick="0" advTm="2000">
    <p:randomBar dir="ver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C962DF9-00AF-416F-9C59-A3BD35613327}"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E6C9A65-7F13-4F33-94A7-04C9691DC7BD}" type="slidenum">
              <a:rPr lang="zh-CN" altLang="en-US" smtClean="0"/>
            </a:fld>
            <a:endParaRPr lang="zh-CN" altLang="en-US"/>
          </a:p>
        </p:txBody>
      </p:sp>
    </p:spTree>
  </p:cSld>
  <p:clrMapOvr>
    <a:masterClrMapping/>
  </p:clrMapOvr>
  <p:transition spd="slow" advClick="0" advTm="2000">
    <p:randomBar dir="vert"/>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7" Type="http://schemas.openxmlformats.org/officeDocument/2006/relationships/theme" Target="../theme/theme1.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19.xml"/><Relationship Id="rId2" Type="http://schemas.openxmlformats.org/officeDocument/2006/relationships/slideLayout" Target="../slideLayouts/slideLayout18.xml"/><Relationship Id="rId1"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6" Type="http://schemas.openxmlformats.org/officeDocument/2006/relationships/theme" Target="../theme/theme3.xml"/><Relationship Id="rId5" Type="http://schemas.openxmlformats.org/officeDocument/2006/relationships/slideLayout" Target="../slideLayouts/slideLayout24.xml"/><Relationship Id="rId4" Type="http://schemas.openxmlformats.org/officeDocument/2006/relationships/slideLayout" Target="../slideLayouts/slideLayout23.xml"/><Relationship Id="rId3" Type="http://schemas.openxmlformats.org/officeDocument/2006/relationships/slideLayout" Target="../slideLayouts/slideLayout22.xml"/><Relationship Id="rId2" Type="http://schemas.openxmlformats.org/officeDocument/2006/relationships/slideLayout" Target="../slideLayouts/slideLayout21.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962DF9-00AF-416F-9C59-A3BD35613327}"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E6C9A65-7F13-4F33-94A7-04C9691DC7BD}"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ransition spd="slow" advClick="0" advTm="2000">
    <p:randomBar dir="ver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2CE98A3-A228-481E-B0D4-94C1C013409C}"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3944C8-58DB-4713-983E-8AF9F8C0893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2.xml"/><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image" Target="../media/image18.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2.xml"/><Relationship Id="rId2" Type="http://schemas.openxmlformats.org/officeDocument/2006/relationships/image" Target="../media/image11.png"/><Relationship Id="rId1"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4294967295"/>
          </p:nvPr>
        </p:nvSpPr>
        <p:spPr>
          <a:xfrm>
            <a:off x="2759809" y="3132137"/>
            <a:ext cx="6672382" cy="619229"/>
          </a:xfrm>
        </p:spPr>
        <p:txBody>
          <a:bodyPr>
            <a:noAutofit/>
          </a:bodyPr>
          <a:lstStyle/>
          <a:p>
            <a:pPr marL="0" indent="0" algn="ctr">
              <a:buNone/>
            </a:pPr>
            <a:r>
              <a:rPr lang="zh-CN" altLang="en-US" sz="3600" b="1" dirty="0" smtClean="0">
                <a:solidFill>
                  <a:schemeClr val="bg1"/>
                </a:solidFill>
              </a:rPr>
              <a:t>毕业设计论文题目</a:t>
            </a:r>
            <a:endParaRPr lang="zh-CN" altLang="en-US" sz="3600" b="1" dirty="0">
              <a:solidFill>
                <a:schemeClr val="bg1"/>
              </a:solidFill>
            </a:endParaRPr>
          </a:p>
        </p:txBody>
      </p:sp>
      <p:sp>
        <p:nvSpPr>
          <p:cNvPr id="3" name="文本占位符 2"/>
          <p:cNvSpPr>
            <a:spLocks noGrp="1"/>
          </p:cNvSpPr>
          <p:nvPr>
            <p:ph type="body" sz="quarter" idx="11"/>
          </p:nvPr>
        </p:nvSpPr>
        <p:spPr>
          <a:xfrm>
            <a:off x="3290821" y="3751366"/>
            <a:ext cx="5610358" cy="307975"/>
          </a:xfrm>
        </p:spPr>
        <p:txBody>
          <a:bodyPr/>
          <a:lstStyle/>
          <a:p>
            <a:pPr algn="ctr"/>
            <a:r>
              <a:rPr lang="en-US" altLang="zh-CN" dirty="0" smtClean="0"/>
              <a:t>Hunan University of Science and Engineering </a:t>
            </a:r>
            <a:endParaRPr lang="zh-CN" altLang="en-US" dirty="0"/>
          </a:p>
        </p:txBody>
      </p:sp>
      <p:sp>
        <p:nvSpPr>
          <p:cNvPr id="4" name="文本占位符 3"/>
          <p:cNvSpPr>
            <a:spLocks noGrp="1"/>
          </p:cNvSpPr>
          <p:nvPr>
            <p:ph type="body" sz="quarter" idx="12"/>
          </p:nvPr>
        </p:nvSpPr>
        <p:spPr>
          <a:xfrm>
            <a:off x="4093845" y="5356225"/>
            <a:ext cx="1978660" cy="358775"/>
          </a:xfrm>
        </p:spPr>
        <p:txBody>
          <a:bodyPr/>
          <a:lstStyle/>
          <a:p>
            <a:r>
              <a:rPr lang="zh-CN" altLang="en-US" b="1" dirty="0">
                <a:solidFill>
                  <a:schemeClr val="accent1"/>
                </a:solidFill>
              </a:rPr>
              <a:t>汇报人</a:t>
            </a:r>
            <a:r>
              <a:rPr lang="zh-CN" altLang="en-US" b="1" dirty="0" smtClean="0">
                <a:solidFill>
                  <a:schemeClr val="accent1"/>
                </a:solidFill>
              </a:rPr>
              <a:t>：周鑫文</a:t>
            </a:r>
            <a:endParaRPr lang="zh-CN" altLang="en-US" b="1" dirty="0"/>
          </a:p>
        </p:txBody>
      </p:sp>
      <p:sp>
        <p:nvSpPr>
          <p:cNvPr id="5" name="文本占位符 4"/>
          <p:cNvSpPr>
            <a:spLocks noGrp="1"/>
          </p:cNvSpPr>
          <p:nvPr>
            <p:ph type="body" sz="quarter" idx="13"/>
          </p:nvPr>
        </p:nvSpPr>
        <p:spPr>
          <a:xfrm>
            <a:off x="6814820" y="5356225"/>
            <a:ext cx="2616835" cy="358775"/>
          </a:xfrm>
        </p:spPr>
        <p:txBody>
          <a:bodyPr/>
          <a:lstStyle/>
          <a:p>
            <a:r>
              <a:rPr lang="zh-CN" altLang="en-US" b="1" dirty="0">
                <a:solidFill>
                  <a:schemeClr val="accent1"/>
                </a:solidFill>
              </a:rPr>
              <a:t>指导老师</a:t>
            </a:r>
            <a:r>
              <a:rPr lang="zh-CN" altLang="en-US" b="1" dirty="0" smtClean="0">
                <a:solidFill>
                  <a:schemeClr val="accent1"/>
                </a:solidFill>
              </a:rPr>
              <a:t>：杜丹蕾</a:t>
            </a:r>
            <a:r>
              <a:rPr lang="zh-CN" altLang="en-US" b="1" dirty="0" smtClean="0"/>
              <a:t>老师</a:t>
            </a:r>
            <a:endParaRPr lang="zh-CN" altLang="en-US" b="1" dirty="0"/>
          </a:p>
        </p:txBody>
      </p:sp>
      <p:sp>
        <p:nvSpPr>
          <p:cNvPr id="6" name="TextBox 5"/>
          <p:cNvSpPr txBox="1"/>
          <p:nvPr/>
        </p:nvSpPr>
        <p:spPr>
          <a:xfrm>
            <a:off x="1056440" y="390588"/>
            <a:ext cx="10527241" cy="707886"/>
          </a:xfrm>
          <a:prstGeom prst="rect">
            <a:avLst/>
          </a:prstGeom>
          <a:noFill/>
        </p:spPr>
        <p:txBody>
          <a:bodyPr wrap="none" rtlCol="0">
            <a:spAutoFit/>
          </a:bodyPr>
          <a:lstStyle/>
          <a:p>
            <a:r>
              <a:rPr lang="zh-CN" altLang="en-US" sz="4000" b="1" dirty="0" smtClean="0">
                <a:solidFill>
                  <a:schemeClr val="bg1"/>
                </a:solidFill>
                <a:latin typeface="微软雅黑" panose="020B0503020204020204" pitchFamily="34" charset="-122"/>
                <a:ea typeface="微软雅黑" panose="020B0503020204020204" pitchFamily="34" charset="-122"/>
              </a:rPr>
              <a:t>信息工程学院</a:t>
            </a:r>
            <a:r>
              <a:rPr lang="en-US" altLang="zh-CN" sz="4000" b="1" dirty="0" smtClean="0">
                <a:solidFill>
                  <a:schemeClr val="bg1"/>
                </a:solidFill>
                <a:latin typeface="微软雅黑" panose="020B0503020204020204" pitchFamily="34" charset="-122"/>
                <a:ea typeface="微软雅黑" panose="020B0503020204020204" pitchFamily="34" charset="-122"/>
              </a:rPr>
              <a:t>——</a:t>
            </a:r>
            <a:r>
              <a:rPr lang="zh-CN" altLang="en-US" sz="4000" b="1" dirty="0" smtClean="0">
                <a:solidFill>
                  <a:schemeClr val="bg1"/>
                </a:solidFill>
                <a:latin typeface="微软雅黑" panose="020B0503020204020204" pitchFamily="34" charset="-122"/>
                <a:ea typeface="微软雅黑" panose="020B0503020204020204" pitchFamily="34" charset="-122"/>
              </a:rPr>
              <a:t>软件工程专业毕业论文答辩</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2000">
        <p159:morph option="byObject"/>
      </p:transition>
    </mc:Choice>
    <mc:Fallback>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0" y="0"/>
            <a:ext cx="12192000" cy="3077739"/>
          </a:xfrm>
          <a:prstGeom prst="rect">
            <a:avLst/>
          </a:prstGeom>
          <a:solidFill>
            <a:srgbClr val="0F74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59055" y="2254250"/>
            <a:ext cx="3881120" cy="4286250"/>
          </a:xfrm>
          <a:prstGeom prst="rect">
            <a:avLst/>
          </a:prstGeom>
          <a:solidFill>
            <a:schemeClr val="bg1"/>
          </a:solidFill>
          <a:ln>
            <a:noFill/>
          </a:ln>
          <a:effectLst>
            <a:outerShdw blurRad="2413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矩形 29"/>
          <p:cNvSpPr/>
          <p:nvPr/>
        </p:nvSpPr>
        <p:spPr>
          <a:xfrm>
            <a:off x="4033520" y="2253615"/>
            <a:ext cx="3971925" cy="4286250"/>
          </a:xfrm>
          <a:prstGeom prst="rect">
            <a:avLst/>
          </a:prstGeom>
          <a:solidFill>
            <a:schemeClr val="bg1"/>
          </a:solidFill>
          <a:ln>
            <a:noFill/>
          </a:ln>
          <a:effectLst>
            <a:outerShdw blurRad="2413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5" name="文本框 34"/>
          <p:cNvSpPr txBox="1"/>
          <p:nvPr/>
        </p:nvSpPr>
        <p:spPr>
          <a:xfrm>
            <a:off x="466725" y="1204626"/>
            <a:ext cx="10991849" cy="411480"/>
          </a:xfrm>
          <a:prstGeom prst="rect">
            <a:avLst/>
          </a:prstGeom>
          <a:noFill/>
        </p:spPr>
        <p:txBody>
          <a:bodyPr wrap="square" rtlCol="0">
            <a:spAutoFit/>
          </a:bodyPr>
          <a:lstStyle/>
          <a:p>
            <a:pPr>
              <a:lnSpc>
                <a:spcPts val="2500"/>
              </a:lnSpc>
            </a:pPr>
            <a:r>
              <a:rPr lang="zh-CN" altLang="en-US" sz="1400" dirty="0">
                <a:solidFill>
                  <a:schemeClr val="bg1"/>
                </a:solidFill>
                <a:cs typeface="+mn-ea"/>
                <a:sym typeface="+mn-lt"/>
              </a:rPr>
              <a:t>后端分为</a:t>
            </a:r>
            <a:r>
              <a:rPr lang="zh-CN" altLang="en-US" sz="1400" b="1" dirty="0">
                <a:solidFill>
                  <a:srgbClr val="FF0000"/>
                </a:solidFill>
                <a:cs typeface="+mn-ea"/>
                <a:sym typeface="+mn-lt"/>
              </a:rPr>
              <a:t>数据爬取和清洗</a:t>
            </a:r>
            <a:r>
              <a:rPr lang="zh-CN" altLang="en-US" sz="1400" dirty="0">
                <a:solidFill>
                  <a:schemeClr val="bg1"/>
                </a:solidFill>
                <a:cs typeface="+mn-ea"/>
                <a:sym typeface="+mn-lt"/>
              </a:rPr>
              <a:t>和</a:t>
            </a:r>
            <a:r>
              <a:rPr lang="zh-CN" altLang="en-US" sz="1400" b="1" dirty="0">
                <a:solidFill>
                  <a:srgbClr val="FF0000"/>
                </a:solidFill>
                <a:cs typeface="+mn-ea"/>
                <a:sym typeface="+mn-lt"/>
              </a:rPr>
              <a:t>情态分析</a:t>
            </a:r>
            <a:r>
              <a:rPr lang="zh-CN" altLang="en-US" sz="1400" dirty="0">
                <a:solidFill>
                  <a:schemeClr val="bg1"/>
                </a:solidFill>
                <a:cs typeface="+mn-ea"/>
                <a:sym typeface="+mn-lt"/>
              </a:rPr>
              <a:t>和</a:t>
            </a:r>
            <a:r>
              <a:rPr lang="zh-CN" altLang="en-US" sz="1400" b="1" dirty="0">
                <a:solidFill>
                  <a:srgbClr val="FF0000"/>
                </a:solidFill>
                <a:cs typeface="+mn-ea"/>
                <a:sym typeface="+mn-lt"/>
              </a:rPr>
              <a:t>词云生成</a:t>
            </a:r>
            <a:endParaRPr lang="zh-CN" altLang="en-US" sz="1400" b="1" dirty="0">
              <a:solidFill>
                <a:srgbClr val="FF0000"/>
              </a:solidFill>
              <a:cs typeface="+mn-ea"/>
              <a:sym typeface="+mn-lt"/>
            </a:endParaRPr>
          </a:p>
        </p:txBody>
      </p:sp>
      <p:sp>
        <p:nvSpPr>
          <p:cNvPr id="37" name="文本框 36"/>
          <p:cNvSpPr txBox="1"/>
          <p:nvPr/>
        </p:nvSpPr>
        <p:spPr>
          <a:xfrm>
            <a:off x="466725" y="537875"/>
            <a:ext cx="3004457" cy="675640"/>
          </a:xfrm>
          <a:prstGeom prst="rect">
            <a:avLst/>
          </a:prstGeom>
          <a:noFill/>
        </p:spPr>
        <p:txBody>
          <a:bodyPr wrap="square" rtlCol="0">
            <a:spAutoFit/>
          </a:bodyPr>
          <a:lstStyle/>
          <a:p>
            <a:r>
              <a:rPr lang="zh-CN" altLang="en-US" sz="2000" b="1" dirty="0">
                <a:solidFill>
                  <a:schemeClr val="bg1"/>
                </a:solidFill>
                <a:cs typeface="+mn-ea"/>
                <a:sym typeface="+mn-lt"/>
              </a:rPr>
              <a:t>后端</a:t>
            </a:r>
            <a:endParaRPr lang="en-US" altLang="zh-CN" sz="2000" b="1" dirty="0">
              <a:solidFill>
                <a:schemeClr val="bg1"/>
              </a:solidFill>
              <a:cs typeface="+mn-ea"/>
              <a:sym typeface="+mn-lt"/>
            </a:endParaRPr>
          </a:p>
          <a:p>
            <a:endParaRPr lang="zh-CN" altLang="en-US" dirty="0">
              <a:solidFill>
                <a:schemeClr val="bg1"/>
              </a:solidFill>
              <a:cs typeface="+mn-ea"/>
              <a:sym typeface="+mn-lt"/>
            </a:endParaRPr>
          </a:p>
        </p:txBody>
      </p:sp>
      <p:sp>
        <p:nvSpPr>
          <p:cNvPr id="43" name="文本框 42"/>
          <p:cNvSpPr txBox="1"/>
          <p:nvPr/>
        </p:nvSpPr>
        <p:spPr>
          <a:xfrm>
            <a:off x="74835" y="2815000"/>
            <a:ext cx="3004457" cy="398780"/>
          </a:xfrm>
          <a:prstGeom prst="rect">
            <a:avLst/>
          </a:prstGeom>
          <a:noFill/>
        </p:spPr>
        <p:txBody>
          <a:bodyPr wrap="square" rtlCol="0">
            <a:spAutoFit/>
          </a:bodyPr>
          <a:lstStyle/>
          <a:p>
            <a:r>
              <a:rPr lang="zh-CN" altLang="en-US" sz="2000" b="1" dirty="0">
                <a:solidFill>
                  <a:srgbClr val="0F74A1"/>
                </a:solidFill>
                <a:cs typeface="+mn-ea"/>
                <a:sym typeface="+mn-lt"/>
              </a:rPr>
              <a:t>数据爬取和清洗</a:t>
            </a:r>
            <a:endParaRPr lang="zh-CN" altLang="en-US" sz="2000" b="1" dirty="0">
              <a:solidFill>
                <a:srgbClr val="0F74A1"/>
              </a:solidFill>
              <a:cs typeface="+mn-ea"/>
              <a:sym typeface="+mn-lt"/>
            </a:endParaRPr>
          </a:p>
        </p:txBody>
      </p:sp>
      <p:grpSp>
        <p:nvGrpSpPr>
          <p:cNvPr id="9" name="组合 8"/>
          <p:cNvGrpSpPr/>
          <p:nvPr/>
        </p:nvGrpSpPr>
        <p:grpSpPr>
          <a:xfrm>
            <a:off x="175473" y="3280851"/>
            <a:ext cx="977673" cy="0"/>
            <a:chOff x="1702253" y="2838769"/>
            <a:chExt cx="977673" cy="0"/>
          </a:xfrm>
        </p:grpSpPr>
        <p:cxnSp>
          <p:nvCxnSpPr>
            <p:cNvPr id="5" name="直接连接符 4"/>
            <p:cNvCxnSpPr/>
            <p:nvPr/>
          </p:nvCxnSpPr>
          <p:spPr>
            <a:xfrm>
              <a:off x="1702253" y="2838769"/>
              <a:ext cx="412297" cy="0"/>
            </a:xfrm>
            <a:prstGeom prst="line">
              <a:avLst/>
            </a:prstGeom>
            <a:ln w="76200">
              <a:solidFill>
                <a:srgbClr val="037FBD"/>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1791379" y="2838769"/>
              <a:ext cx="888547" cy="0"/>
            </a:xfrm>
            <a:prstGeom prst="line">
              <a:avLst/>
            </a:prstGeom>
            <a:ln>
              <a:solidFill>
                <a:srgbClr val="037FBD"/>
              </a:solidFill>
            </a:ln>
          </p:spPr>
          <p:style>
            <a:lnRef idx="1">
              <a:schemeClr val="accent1"/>
            </a:lnRef>
            <a:fillRef idx="0">
              <a:schemeClr val="accent1"/>
            </a:fillRef>
            <a:effectRef idx="0">
              <a:schemeClr val="accent1"/>
            </a:effectRef>
            <a:fontRef idx="minor">
              <a:schemeClr val="tx1"/>
            </a:fontRef>
          </p:style>
        </p:cxnSp>
      </p:grpSp>
      <p:sp>
        <p:nvSpPr>
          <p:cNvPr id="44" name="文本框 43"/>
          <p:cNvSpPr txBox="1"/>
          <p:nvPr/>
        </p:nvSpPr>
        <p:spPr>
          <a:xfrm>
            <a:off x="174846" y="3601786"/>
            <a:ext cx="3650796" cy="411480"/>
          </a:xfrm>
          <a:prstGeom prst="rect">
            <a:avLst/>
          </a:prstGeom>
          <a:noFill/>
        </p:spPr>
        <p:txBody>
          <a:bodyPr wrap="square" rtlCol="0">
            <a:spAutoFit/>
          </a:bodyPr>
          <a:lstStyle/>
          <a:p>
            <a:pPr>
              <a:lnSpc>
                <a:spcPts val="2500"/>
              </a:lnSpc>
            </a:pPr>
            <a:r>
              <a:rPr lang="zh-CN" altLang="en-US" sz="1400" dirty="0">
                <a:solidFill>
                  <a:schemeClr val="tx1">
                    <a:lumMod val="85000"/>
                    <a:lumOff val="15000"/>
                  </a:schemeClr>
                </a:solidFill>
                <a:cs typeface="+mn-ea"/>
                <a:sym typeface="+mn-lt"/>
              </a:rPr>
              <a:t>数据爬取：</a:t>
            </a:r>
            <a:endParaRPr lang="zh-CN" altLang="en-US" sz="1400" dirty="0">
              <a:solidFill>
                <a:schemeClr val="tx1">
                  <a:lumMod val="85000"/>
                  <a:lumOff val="15000"/>
                </a:schemeClr>
              </a:solidFill>
              <a:cs typeface="+mn-ea"/>
              <a:sym typeface="+mn-lt"/>
            </a:endParaRPr>
          </a:p>
        </p:txBody>
      </p:sp>
      <p:sp>
        <p:nvSpPr>
          <p:cNvPr id="45" name="文本框 44"/>
          <p:cNvSpPr txBox="1"/>
          <p:nvPr/>
        </p:nvSpPr>
        <p:spPr>
          <a:xfrm>
            <a:off x="175481" y="4858059"/>
            <a:ext cx="3650796" cy="411480"/>
          </a:xfrm>
          <a:prstGeom prst="rect">
            <a:avLst/>
          </a:prstGeom>
          <a:noFill/>
        </p:spPr>
        <p:txBody>
          <a:bodyPr wrap="square" rtlCol="0">
            <a:spAutoFit/>
          </a:bodyPr>
          <a:lstStyle/>
          <a:p>
            <a:pPr>
              <a:lnSpc>
                <a:spcPts val="2500"/>
              </a:lnSpc>
            </a:pPr>
            <a:r>
              <a:rPr lang="zh-CN" altLang="en-US" sz="1400" dirty="0">
                <a:solidFill>
                  <a:schemeClr val="tx1">
                    <a:lumMod val="85000"/>
                    <a:lumOff val="15000"/>
                  </a:schemeClr>
                </a:solidFill>
                <a:cs typeface="+mn-ea"/>
                <a:sym typeface="+mn-lt"/>
              </a:rPr>
              <a:t>数据清洗：</a:t>
            </a:r>
            <a:endParaRPr lang="zh-CN" altLang="en-US" sz="1400" dirty="0">
              <a:solidFill>
                <a:schemeClr val="tx1">
                  <a:lumMod val="85000"/>
                  <a:lumOff val="15000"/>
                </a:schemeClr>
              </a:solidFill>
              <a:cs typeface="+mn-ea"/>
              <a:sym typeface="+mn-lt"/>
            </a:endParaRPr>
          </a:p>
        </p:txBody>
      </p:sp>
      <p:sp>
        <p:nvSpPr>
          <p:cNvPr id="46" name="文本框 45"/>
          <p:cNvSpPr txBox="1"/>
          <p:nvPr/>
        </p:nvSpPr>
        <p:spPr>
          <a:xfrm>
            <a:off x="4191540" y="2814365"/>
            <a:ext cx="3004457" cy="398780"/>
          </a:xfrm>
          <a:prstGeom prst="rect">
            <a:avLst/>
          </a:prstGeom>
          <a:noFill/>
        </p:spPr>
        <p:txBody>
          <a:bodyPr wrap="square" rtlCol="0">
            <a:spAutoFit/>
          </a:bodyPr>
          <a:lstStyle/>
          <a:p>
            <a:r>
              <a:rPr lang="zh-CN" altLang="en-US" sz="2000" b="1" dirty="0">
                <a:solidFill>
                  <a:srgbClr val="0F74A1"/>
                </a:solidFill>
                <a:cs typeface="+mn-ea"/>
                <a:sym typeface="+mn-lt"/>
              </a:rPr>
              <a:t>情态分析</a:t>
            </a:r>
            <a:endParaRPr lang="zh-CN" altLang="en-US" sz="2000" b="1" dirty="0">
              <a:solidFill>
                <a:srgbClr val="0F74A1"/>
              </a:solidFill>
              <a:cs typeface="+mn-ea"/>
              <a:sym typeface="+mn-lt"/>
            </a:endParaRPr>
          </a:p>
        </p:txBody>
      </p:sp>
      <p:grpSp>
        <p:nvGrpSpPr>
          <p:cNvPr id="47" name="组合 46"/>
          <p:cNvGrpSpPr/>
          <p:nvPr/>
        </p:nvGrpSpPr>
        <p:grpSpPr>
          <a:xfrm>
            <a:off x="4292178" y="3280216"/>
            <a:ext cx="977673" cy="0"/>
            <a:chOff x="1702253" y="2838769"/>
            <a:chExt cx="977673" cy="0"/>
          </a:xfrm>
        </p:grpSpPr>
        <p:cxnSp>
          <p:nvCxnSpPr>
            <p:cNvPr id="48" name="直接连接符 47"/>
            <p:cNvCxnSpPr/>
            <p:nvPr/>
          </p:nvCxnSpPr>
          <p:spPr>
            <a:xfrm>
              <a:off x="1702253" y="2838769"/>
              <a:ext cx="412297" cy="0"/>
            </a:xfrm>
            <a:prstGeom prst="line">
              <a:avLst/>
            </a:prstGeom>
            <a:ln w="76200">
              <a:solidFill>
                <a:srgbClr val="037FBD"/>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1791379" y="2838769"/>
              <a:ext cx="888547" cy="0"/>
            </a:xfrm>
            <a:prstGeom prst="line">
              <a:avLst/>
            </a:prstGeom>
            <a:ln>
              <a:solidFill>
                <a:srgbClr val="037FBD"/>
              </a:solidFill>
            </a:ln>
          </p:spPr>
          <p:style>
            <a:lnRef idx="1">
              <a:schemeClr val="accent1"/>
            </a:lnRef>
            <a:fillRef idx="0">
              <a:schemeClr val="accent1"/>
            </a:fillRef>
            <a:effectRef idx="0">
              <a:schemeClr val="accent1"/>
            </a:effectRef>
            <a:fontRef idx="minor">
              <a:schemeClr val="tx1"/>
            </a:fontRef>
          </p:style>
        </p:cxnSp>
      </p:grpSp>
      <p:sp>
        <p:nvSpPr>
          <p:cNvPr id="10" name="矩形 9"/>
          <p:cNvSpPr/>
          <p:nvPr/>
        </p:nvSpPr>
        <p:spPr>
          <a:xfrm>
            <a:off x="8099425" y="2254250"/>
            <a:ext cx="3971925" cy="4286250"/>
          </a:xfrm>
          <a:prstGeom prst="rect">
            <a:avLst/>
          </a:prstGeom>
          <a:solidFill>
            <a:schemeClr val="bg1"/>
          </a:solidFill>
          <a:ln>
            <a:noFill/>
          </a:ln>
          <a:effectLst>
            <a:outerShdw blurRad="2413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sp>
        <p:nvSpPr>
          <p:cNvPr id="11" name="文本框 10"/>
          <p:cNvSpPr txBox="1"/>
          <p:nvPr/>
        </p:nvSpPr>
        <p:spPr>
          <a:xfrm>
            <a:off x="8257445" y="2815000"/>
            <a:ext cx="3004457" cy="398780"/>
          </a:xfrm>
          <a:prstGeom prst="rect">
            <a:avLst/>
          </a:prstGeom>
          <a:noFill/>
        </p:spPr>
        <p:txBody>
          <a:bodyPr wrap="square" rtlCol="0">
            <a:spAutoFit/>
          </a:bodyPr>
          <a:p>
            <a:r>
              <a:rPr lang="zh-CN" altLang="en-US" sz="2000" b="1" dirty="0">
                <a:solidFill>
                  <a:srgbClr val="0F74A1"/>
                </a:solidFill>
                <a:cs typeface="+mn-ea"/>
                <a:sym typeface="+mn-lt"/>
              </a:rPr>
              <a:t>词云生成</a:t>
            </a:r>
            <a:endParaRPr lang="zh-CN" altLang="en-US" sz="2000" b="1" dirty="0">
              <a:solidFill>
                <a:srgbClr val="0F74A1"/>
              </a:solidFill>
              <a:cs typeface="+mn-ea"/>
              <a:sym typeface="+mn-lt"/>
            </a:endParaRPr>
          </a:p>
        </p:txBody>
      </p:sp>
      <p:grpSp>
        <p:nvGrpSpPr>
          <p:cNvPr id="12" name="组合 11"/>
          <p:cNvGrpSpPr/>
          <p:nvPr/>
        </p:nvGrpSpPr>
        <p:grpSpPr>
          <a:xfrm>
            <a:off x="8358083" y="3280851"/>
            <a:ext cx="977673" cy="0"/>
            <a:chOff x="1702253" y="2838769"/>
            <a:chExt cx="977673" cy="0"/>
          </a:xfrm>
        </p:grpSpPr>
        <p:cxnSp>
          <p:nvCxnSpPr>
            <p:cNvPr id="13" name="直接连接符 12"/>
            <p:cNvCxnSpPr/>
            <p:nvPr/>
          </p:nvCxnSpPr>
          <p:spPr>
            <a:xfrm>
              <a:off x="1702253" y="2838769"/>
              <a:ext cx="412297" cy="0"/>
            </a:xfrm>
            <a:prstGeom prst="line">
              <a:avLst/>
            </a:prstGeom>
            <a:ln w="76200">
              <a:solidFill>
                <a:srgbClr val="037FBD"/>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791379" y="2838769"/>
              <a:ext cx="888547" cy="0"/>
            </a:xfrm>
            <a:prstGeom prst="line">
              <a:avLst/>
            </a:prstGeom>
            <a:ln>
              <a:solidFill>
                <a:srgbClr val="037FBD"/>
              </a:solidFill>
            </a:ln>
          </p:spPr>
          <p:style>
            <a:lnRef idx="1">
              <a:schemeClr val="accent1"/>
            </a:lnRef>
            <a:fillRef idx="0">
              <a:schemeClr val="accent1"/>
            </a:fillRef>
            <a:effectRef idx="0">
              <a:schemeClr val="accent1"/>
            </a:effectRef>
            <a:fontRef idx="minor">
              <a:schemeClr val="tx1"/>
            </a:fontRef>
          </p:style>
        </p:cxnSp>
      </p:grpSp>
      <p:pic>
        <p:nvPicPr>
          <p:cNvPr id="3" name="图片 2" descr="3"/>
          <p:cNvPicPr>
            <a:picLocks noChangeAspect="1"/>
          </p:cNvPicPr>
          <p:nvPr/>
        </p:nvPicPr>
        <p:blipFill>
          <a:blip r:embed="rId1"/>
          <a:stretch>
            <a:fillRect/>
          </a:stretch>
        </p:blipFill>
        <p:spPr>
          <a:xfrm>
            <a:off x="288925" y="5269230"/>
            <a:ext cx="3566795" cy="791845"/>
          </a:xfrm>
          <a:prstGeom prst="rect">
            <a:avLst/>
          </a:prstGeom>
        </p:spPr>
      </p:pic>
      <p:pic>
        <p:nvPicPr>
          <p:cNvPr id="6" name="图片 5" descr="4"/>
          <p:cNvPicPr>
            <a:picLocks noChangeAspect="1"/>
          </p:cNvPicPr>
          <p:nvPr/>
        </p:nvPicPr>
        <p:blipFill>
          <a:blip r:embed="rId2"/>
          <a:stretch>
            <a:fillRect/>
          </a:stretch>
        </p:blipFill>
        <p:spPr>
          <a:xfrm>
            <a:off x="250190" y="4090035"/>
            <a:ext cx="3531235" cy="767715"/>
          </a:xfrm>
          <a:prstGeom prst="rect">
            <a:avLst/>
          </a:prstGeom>
        </p:spPr>
      </p:pic>
      <p:pic>
        <p:nvPicPr>
          <p:cNvPr id="8" name="图片 7" descr="6"/>
          <p:cNvPicPr>
            <a:picLocks noChangeAspect="1"/>
          </p:cNvPicPr>
          <p:nvPr/>
        </p:nvPicPr>
        <p:blipFill>
          <a:blip r:embed="rId3"/>
          <a:stretch>
            <a:fillRect/>
          </a:stretch>
        </p:blipFill>
        <p:spPr>
          <a:xfrm>
            <a:off x="4381500" y="3482975"/>
            <a:ext cx="2971800" cy="2776855"/>
          </a:xfrm>
          <a:prstGeom prst="rect">
            <a:avLst/>
          </a:prstGeom>
        </p:spPr>
      </p:pic>
      <p:pic>
        <p:nvPicPr>
          <p:cNvPr id="16" name="图片 15" descr="7"/>
          <p:cNvPicPr>
            <a:picLocks noChangeAspect="1"/>
          </p:cNvPicPr>
          <p:nvPr/>
        </p:nvPicPr>
        <p:blipFill>
          <a:blip r:embed="rId4"/>
          <a:stretch>
            <a:fillRect/>
          </a:stretch>
        </p:blipFill>
        <p:spPr>
          <a:xfrm>
            <a:off x="8357870" y="3426460"/>
            <a:ext cx="3510915" cy="279209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ppt_x"/>
                                          </p:val>
                                        </p:tav>
                                        <p:tav tm="100000">
                                          <p:val>
                                            <p:strVal val="#ppt_x"/>
                                          </p:val>
                                        </p:tav>
                                      </p:tavLst>
                                    </p:anim>
                                    <p:anim calcmode="lin" valueType="num">
                                      <p:cBhvr additive="base">
                                        <p:cTn id="12" dur="500" fill="hold"/>
                                        <p:tgtEl>
                                          <p:spTgt spid="3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3"/>
                                        </p:tgtEl>
                                        <p:attrNameLst>
                                          <p:attrName>style.visibility</p:attrName>
                                        </p:attrNameLst>
                                      </p:cBhvr>
                                      <p:to>
                                        <p:strVal val="visible"/>
                                      </p:to>
                                    </p:set>
                                    <p:anim calcmode="lin" valueType="num">
                                      <p:cBhvr additive="base">
                                        <p:cTn id="15" dur="500" fill="hold"/>
                                        <p:tgtEl>
                                          <p:spTgt spid="43"/>
                                        </p:tgtEl>
                                        <p:attrNameLst>
                                          <p:attrName>ppt_x</p:attrName>
                                        </p:attrNameLst>
                                      </p:cBhvr>
                                      <p:tavLst>
                                        <p:tav tm="0">
                                          <p:val>
                                            <p:strVal val="#ppt_x"/>
                                          </p:val>
                                        </p:tav>
                                        <p:tav tm="100000">
                                          <p:val>
                                            <p:strVal val="#ppt_x"/>
                                          </p:val>
                                        </p:tav>
                                      </p:tavLst>
                                    </p:anim>
                                    <p:anim calcmode="lin" valueType="num">
                                      <p:cBhvr additive="base">
                                        <p:cTn id="16" dur="500" fill="hold"/>
                                        <p:tgtEl>
                                          <p:spTgt spid="43"/>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4"/>
                                        </p:tgtEl>
                                        <p:attrNameLst>
                                          <p:attrName>style.visibility</p:attrName>
                                        </p:attrNameLst>
                                      </p:cBhvr>
                                      <p:to>
                                        <p:strVal val="visible"/>
                                      </p:to>
                                    </p:set>
                                    <p:anim calcmode="lin" valueType="num">
                                      <p:cBhvr additive="base">
                                        <p:cTn id="23" dur="500" fill="hold"/>
                                        <p:tgtEl>
                                          <p:spTgt spid="44"/>
                                        </p:tgtEl>
                                        <p:attrNameLst>
                                          <p:attrName>ppt_x</p:attrName>
                                        </p:attrNameLst>
                                      </p:cBhvr>
                                      <p:tavLst>
                                        <p:tav tm="0">
                                          <p:val>
                                            <p:strVal val="#ppt_x"/>
                                          </p:val>
                                        </p:tav>
                                        <p:tav tm="100000">
                                          <p:val>
                                            <p:strVal val="#ppt_x"/>
                                          </p:val>
                                        </p:tav>
                                      </p:tavLst>
                                    </p:anim>
                                    <p:anim calcmode="lin" valueType="num">
                                      <p:cBhvr additive="base">
                                        <p:cTn id="24" dur="500" fill="hold"/>
                                        <p:tgtEl>
                                          <p:spTgt spid="44"/>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45"/>
                                        </p:tgtEl>
                                        <p:attrNameLst>
                                          <p:attrName>style.visibility</p:attrName>
                                        </p:attrNameLst>
                                      </p:cBhvr>
                                      <p:to>
                                        <p:strVal val="visible"/>
                                      </p:to>
                                    </p:set>
                                    <p:anim calcmode="lin" valueType="num">
                                      <p:cBhvr additive="base">
                                        <p:cTn id="27" dur="500" fill="hold"/>
                                        <p:tgtEl>
                                          <p:spTgt spid="45"/>
                                        </p:tgtEl>
                                        <p:attrNameLst>
                                          <p:attrName>ppt_x</p:attrName>
                                        </p:attrNameLst>
                                      </p:cBhvr>
                                      <p:tavLst>
                                        <p:tav tm="0">
                                          <p:val>
                                            <p:strVal val="#ppt_x"/>
                                          </p:val>
                                        </p:tav>
                                        <p:tav tm="100000">
                                          <p:val>
                                            <p:strVal val="#ppt_x"/>
                                          </p:val>
                                        </p:tav>
                                      </p:tavLst>
                                    </p:anim>
                                    <p:anim calcmode="lin" valueType="num">
                                      <p:cBhvr additive="base">
                                        <p:cTn id="28" dur="500" fill="hold"/>
                                        <p:tgtEl>
                                          <p:spTgt spid="45"/>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46"/>
                                        </p:tgtEl>
                                        <p:attrNameLst>
                                          <p:attrName>style.visibility</p:attrName>
                                        </p:attrNameLst>
                                      </p:cBhvr>
                                      <p:to>
                                        <p:strVal val="visible"/>
                                      </p:to>
                                    </p:set>
                                    <p:anim calcmode="lin" valueType="num">
                                      <p:cBhvr additive="base">
                                        <p:cTn id="31" dur="500" fill="hold"/>
                                        <p:tgtEl>
                                          <p:spTgt spid="46"/>
                                        </p:tgtEl>
                                        <p:attrNameLst>
                                          <p:attrName>ppt_x</p:attrName>
                                        </p:attrNameLst>
                                      </p:cBhvr>
                                      <p:tavLst>
                                        <p:tav tm="0">
                                          <p:val>
                                            <p:strVal val="#ppt_x"/>
                                          </p:val>
                                        </p:tav>
                                        <p:tav tm="100000">
                                          <p:val>
                                            <p:strVal val="#ppt_x"/>
                                          </p:val>
                                        </p:tav>
                                      </p:tavLst>
                                    </p:anim>
                                    <p:anim calcmode="lin" valueType="num">
                                      <p:cBhvr additive="base">
                                        <p:cTn id="32" dur="500" fill="hold"/>
                                        <p:tgtEl>
                                          <p:spTgt spid="46"/>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47"/>
                                        </p:tgtEl>
                                        <p:attrNameLst>
                                          <p:attrName>style.visibility</p:attrName>
                                        </p:attrNameLst>
                                      </p:cBhvr>
                                      <p:to>
                                        <p:strVal val="visible"/>
                                      </p:to>
                                    </p:set>
                                    <p:anim calcmode="lin" valueType="num">
                                      <p:cBhvr additive="base">
                                        <p:cTn id="35" dur="500" fill="hold"/>
                                        <p:tgtEl>
                                          <p:spTgt spid="47"/>
                                        </p:tgtEl>
                                        <p:attrNameLst>
                                          <p:attrName>ppt_x</p:attrName>
                                        </p:attrNameLst>
                                      </p:cBhvr>
                                      <p:tavLst>
                                        <p:tav tm="0">
                                          <p:val>
                                            <p:strVal val="#ppt_x"/>
                                          </p:val>
                                        </p:tav>
                                        <p:tav tm="100000">
                                          <p:val>
                                            <p:strVal val="#ppt_x"/>
                                          </p:val>
                                        </p:tav>
                                      </p:tavLst>
                                    </p:anim>
                                    <p:anim calcmode="lin" valueType="num">
                                      <p:cBhvr additive="base">
                                        <p:cTn id="36" dur="500" fill="hold"/>
                                        <p:tgtEl>
                                          <p:spTgt spid="47"/>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35"/>
                                        </p:tgtEl>
                                        <p:attrNameLst>
                                          <p:attrName>style.visibility</p:attrName>
                                        </p:attrNameLst>
                                      </p:cBhvr>
                                      <p:to>
                                        <p:strVal val="visible"/>
                                      </p:to>
                                    </p:set>
                                    <p:anim calcmode="lin" valueType="num">
                                      <p:cBhvr additive="base">
                                        <p:cTn id="39" dur="500" fill="hold"/>
                                        <p:tgtEl>
                                          <p:spTgt spid="35"/>
                                        </p:tgtEl>
                                        <p:attrNameLst>
                                          <p:attrName>ppt_x</p:attrName>
                                        </p:attrNameLst>
                                      </p:cBhvr>
                                      <p:tavLst>
                                        <p:tav tm="0">
                                          <p:val>
                                            <p:strVal val="#ppt_x"/>
                                          </p:val>
                                        </p:tav>
                                        <p:tav tm="100000">
                                          <p:val>
                                            <p:strVal val="#ppt_x"/>
                                          </p:val>
                                        </p:tav>
                                      </p:tavLst>
                                    </p:anim>
                                    <p:anim calcmode="lin" valueType="num">
                                      <p:cBhvr additive="base">
                                        <p:cTn id="40" dur="500" fill="hold"/>
                                        <p:tgtEl>
                                          <p:spTgt spid="35"/>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37"/>
                                        </p:tgtEl>
                                        <p:attrNameLst>
                                          <p:attrName>style.visibility</p:attrName>
                                        </p:attrNameLst>
                                      </p:cBhvr>
                                      <p:to>
                                        <p:strVal val="visible"/>
                                      </p:to>
                                    </p:set>
                                    <p:anim calcmode="lin" valueType="num">
                                      <p:cBhvr additive="base">
                                        <p:cTn id="43" dur="500" fill="hold"/>
                                        <p:tgtEl>
                                          <p:spTgt spid="37"/>
                                        </p:tgtEl>
                                        <p:attrNameLst>
                                          <p:attrName>ppt_x</p:attrName>
                                        </p:attrNameLst>
                                      </p:cBhvr>
                                      <p:tavLst>
                                        <p:tav tm="0">
                                          <p:val>
                                            <p:strVal val="#ppt_x"/>
                                          </p:val>
                                        </p:tav>
                                        <p:tav tm="100000">
                                          <p:val>
                                            <p:strVal val="#ppt_x"/>
                                          </p:val>
                                        </p:tav>
                                      </p:tavLst>
                                    </p:anim>
                                    <p:anim calcmode="lin" valueType="num">
                                      <p:cBhvr additive="base">
                                        <p:cTn id="44" dur="500" fill="hold"/>
                                        <p:tgtEl>
                                          <p:spTgt spid="37"/>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 calcmode="lin" valueType="num">
                                      <p:cBhvr additive="base">
                                        <p:cTn id="47" dur="500" fill="hold"/>
                                        <p:tgtEl>
                                          <p:spTgt spid="10"/>
                                        </p:tgtEl>
                                        <p:attrNameLst>
                                          <p:attrName>ppt_x</p:attrName>
                                        </p:attrNameLst>
                                      </p:cBhvr>
                                      <p:tavLst>
                                        <p:tav tm="0">
                                          <p:val>
                                            <p:strVal val="#ppt_x"/>
                                          </p:val>
                                        </p:tav>
                                        <p:tav tm="100000">
                                          <p:val>
                                            <p:strVal val="#ppt_x"/>
                                          </p:val>
                                        </p:tav>
                                      </p:tavLst>
                                    </p:anim>
                                    <p:anim calcmode="lin" valueType="num">
                                      <p:cBhvr additive="base">
                                        <p:cTn id="48" dur="500" fill="hold"/>
                                        <p:tgtEl>
                                          <p:spTgt spid="10"/>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11"/>
                                        </p:tgtEl>
                                        <p:attrNameLst>
                                          <p:attrName>style.visibility</p:attrName>
                                        </p:attrNameLst>
                                      </p:cBhvr>
                                      <p:to>
                                        <p:strVal val="visible"/>
                                      </p:to>
                                    </p:set>
                                    <p:anim calcmode="lin" valueType="num">
                                      <p:cBhvr additive="base">
                                        <p:cTn id="51" dur="500" fill="hold"/>
                                        <p:tgtEl>
                                          <p:spTgt spid="11"/>
                                        </p:tgtEl>
                                        <p:attrNameLst>
                                          <p:attrName>ppt_x</p:attrName>
                                        </p:attrNameLst>
                                      </p:cBhvr>
                                      <p:tavLst>
                                        <p:tav tm="0">
                                          <p:val>
                                            <p:strVal val="#ppt_x"/>
                                          </p:val>
                                        </p:tav>
                                        <p:tav tm="100000">
                                          <p:val>
                                            <p:strVal val="#ppt_x"/>
                                          </p:val>
                                        </p:tav>
                                      </p:tavLst>
                                    </p:anim>
                                    <p:anim calcmode="lin" valueType="num">
                                      <p:cBhvr additive="base">
                                        <p:cTn id="52" dur="500" fill="hold"/>
                                        <p:tgtEl>
                                          <p:spTgt spid="11"/>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0"/>
                                  </p:stCondLst>
                                  <p:childTnLst>
                                    <p:set>
                                      <p:cBhvr>
                                        <p:cTn id="54" dur="1" fill="hold">
                                          <p:stCondLst>
                                            <p:cond delay="0"/>
                                          </p:stCondLst>
                                        </p:cTn>
                                        <p:tgtEl>
                                          <p:spTgt spid="12"/>
                                        </p:tgtEl>
                                        <p:attrNameLst>
                                          <p:attrName>style.visibility</p:attrName>
                                        </p:attrNameLst>
                                      </p:cBhvr>
                                      <p:to>
                                        <p:strVal val="visible"/>
                                      </p:to>
                                    </p:set>
                                    <p:anim calcmode="lin" valueType="num">
                                      <p:cBhvr additive="base">
                                        <p:cTn id="55" dur="500" fill="hold"/>
                                        <p:tgtEl>
                                          <p:spTgt spid="12"/>
                                        </p:tgtEl>
                                        <p:attrNameLst>
                                          <p:attrName>ppt_x</p:attrName>
                                        </p:attrNameLst>
                                      </p:cBhvr>
                                      <p:tavLst>
                                        <p:tav tm="0">
                                          <p:val>
                                            <p:strVal val="#ppt_x"/>
                                          </p:val>
                                        </p:tav>
                                        <p:tav tm="100000">
                                          <p:val>
                                            <p:strVal val="#ppt_x"/>
                                          </p:val>
                                        </p:tav>
                                      </p:tavLst>
                                    </p:anim>
                                    <p:anim calcmode="lin" valueType="num">
                                      <p:cBhvr additive="base">
                                        <p:cTn id="56"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0" grpId="0" bldLvl="0" animBg="1"/>
      <p:bldP spid="35" grpId="0"/>
      <p:bldP spid="37" grpId="0"/>
      <p:bldP spid="43" grpId="0"/>
      <p:bldP spid="44" grpId="0"/>
      <p:bldP spid="45" grpId="0"/>
      <p:bldP spid="46" grpId="0"/>
      <p:bldP spid="10" grpId="0" bldLvl="0" animBg="1"/>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F74A1"/>
        </a:solidFill>
        <a:effectLst/>
      </p:bgPr>
    </p:bg>
    <p:spTree>
      <p:nvGrpSpPr>
        <p:cNvPr id="1" name=""/>
        <p:cNvGrpSpPr/>
        <p:nvPr/>
      </p:nvGrpSpPr>
      <p:grpSpPr>
        <a:xfrm>
          <a:off x="0" y="0"/>
          <a:ext cx="0" cy="0"/>
          <a:chOff x="0" y="0"/>
          <a:chExt cx="0" cy="0"/>
        </a:xfrm>
      </p:grpSpPr>
      <p:pic>
        <p:nvPicPr>
          <p:cNvPr id="8" name="图片 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557797" y="1730086"/>
            <a:ext cx="6424894" cy="4270664"/>
          </a:xfrm>
          <a:prstGeom prst="rect">
            <a:avLst/>
          </a:prstGeom>
          <a:effectLst>
            <a:outerShdw blurRad="342900" sx="102000" sy="102000" algn="ctr" rotWithShape="0">
              <a:prstClr val="black">
                <a:alpha val="40000"/>
              </a:prstClr>
            </a:outerShdw>
          </a:effectLst>
        </p:spPr>
      </p:pic>
      <p:sp>
        <p:nvSpPr>
          <p:cNvPr id="4" name="矩形 3"/>
          <p:cNvSpPr/>
          <p:nvPr/>
        </p:nvSpPr>
        <p:spPr>
          <a:xfrm>
            <a:off x="6060910" y="467591"/>
            <a:ext cx="5348310" cy="5922818"/>
          </a:xfrm>
          <a:prstGeom prst="rect">
            <a:avLst/>
          </a:prstGeom>
          <a:solidFill>
            <a:schemeClr val="bg1"/>
          </a:solidFill>
          <a:ln>
            <a:noFill/>
          </a:ln>
          <a:effectLst>
            <a:outerShdw blurRad="228600" dist="63500" sx="102000" sy="102000" algn="ctr" rotWithShape="0">
              <a:schemeClr val="tx1">
                <a:lumMod val="85000"/>
                <a:lumOff val="1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9" name="组合 8"/>
          <p:cNvGrpSpPr/>
          <p:nvPr/>
        </p:nvGrpSpPr>
        <p:grpSpPr>
          <a:xfrm>
            <a:off x="949035" y="1143000"/>
            <a:ext cx="1414556" cy="818195"/>
            <a:chOff x="668068" y="202823"/>
            <a:chExt cx="1414556" cy="337529"/>
          </a:xfrm>
          <a:solidFill>
            <a:schemeClr val="bg1"/>
          </a:solidFill>
        </p:grpSpPr>
        <p:sp>
          <p:nvSpPr>
            <p:cNvPr id="10" name="箭头: V 形 9"/>
            <p:cNvSpPr/>
            <p:nvPr/>
          </p:nvSpPr>
          <p:spPr>
            <a:xfrm>
              <a:off x="668068" y="202823"/>
              <a:ext cx="411871" cy="32914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1" name="箭头: V 形 10"/>
            <p:cNvSpPr/>
            <p:nvPr/>
          </p:nvSpPr>
          <p:spPr>
            <a:xfrm>
              <a:off x="1003739" y="202823"/>
              <a:ext cx="411871" cy="32914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2" name="箭头: V 形 11"/>
            <p:cNvSpPr/>
            <p:nvPr/>
          </p:nvSpPr>
          <p:spPr>
            <a:xfrm>
              <a:off x="1335082" y="211208"/>
              <a:ext cx="411871" cy="32914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3" name="箭头: V 形 12"/>
            <p:cNvSpPr/>
            <p:nvPr/>
          </p:nvSpPr>
          <p:spPr>
            <a:xfrm>
              <a:off x="1670753" y="211208"/>
              <a:ext cx="411871" cy="32914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grpSp>
      <p:sp>
        <p:nvSpPr>
          <p:cNvPr id="16" name="文本框 15"/>
          <p:cNvSpPr txBox="1"/>
          <p:nvPr/>
        </p:nvSpPr>
        <p:spPr>
          <a:xfrm>
            <a:off x="1429232" y="2877648"/>
            <a:ext cx="3427557" cy="1569660"/>
          </a:xfrm>
          <a:prstGeom prst="rect">
            <a:avLst/>
          </a:prstGeom>
          <a:noFill/>
        </p:spPr>
        <p:txBody>
          <a:bodyPr wrap="square" rtlCol="0">
            <a:spAutoFit/>
          </a:bodyPr>
          <a:lstStyle/>
          <a:p>
            <a:r>
              <a:rPr lang="en-US" altLang="zh-CN" sz="9600" i="1" dirty="0">
                <a:solidFill>
                  <a:schemeClr val="bg1"/>
                </a:solidFill>
                <a:cs typeface="+mn-ea"/>
                <a:sym typeface="+mn-lt"/>
              </a:rPr>
              <a:t>PART</a:t>
            </a:r>
            <a:endParaRPr lang="zh-CN" altLang="en-US" sz="9600" i="1" dirty="0">
              <a:solidFill>
                <a:schemeClr val="bg1"/>
              </a:solidFill>
              <a:cs typeface="+mn-ea"/>
              <a:sym typeface="+mn-lt"/>
            </a:endParaRPr>
          </a:p>
        </p:txBody>
      </p:sp>
      <p:sp>
        <p:nvSpPr>
          <p:cNvPr id="17" name="文本框 16"/>
          <p:cNvSpPr txBox="1"/>
          <p:nvPr/>
        </p:nvSpPr>
        <p:spPr>
          <a:xfrm>
            <a:off x="6649906" y="986058"/>
            <a:ext cx="3697319" cy="2215991"/>
          </a:xfrm>
          <a:prstGeom prst="rect">
            <a:avLst/>
          </a:prstGeom>
          <a:noFill/>
        </p:spPr>
        <p:txBody>
          <a:bodyPr wrap="square" rtlCol="0">
            <a:spAutoFit/>
          </a:bodyPr>
          <a:lstStyle/>
          <a:p>
            <a:pPr algn="ctr"/>
            <a:r>
              <a:rPr lang="en-US" altLang="zh-CN" sz="13800" b="1" i="1" dirty="0">
                <a:ln>
                  <a:solidFill>
                    <a:srgbClr val="0F74A1"/>
                  </a:solidFill>
                </a:ln>
                <a:noFill/>
                <a:cs typeface="+mn-ea"/>
                <a:sym typeface="+mn-lt"/>
              </a:rPr>
              <a:t>03</a:t>
            </a:r>
            <a:endParaRPr lang="zh-CN" altLang="en-US" sz="13800" b="1" i="1" dirty="0">
              <a:ln>
                <a:solidFill>
                  <a:srgbClr val="0F74A1"/>
                </a:solidFill>
              </a:ln>
              <a:noFill/>
              <a:cs typeface="+mn-ea"/>
              <a:sym typeface="+mn-lt"/>
            </a:endParaRPr>
          </a:p>
        </p:txBody>
      </p:sp>
      <p:sp>
        <p:nvSpPr>
          <p:cNvPr id="18" name="文本框 17"/>
          <p:cNvSpPr txBox="1"/>
          <p:nvPr/>
        </p:nvSpPr>
        <p:spPr>
          <a:xfrm>
            <a:off x="6544118" y="3049406"/>
            <a:ext cx="4381893" cy="645160"/>
          </a:xfrm>
          <a:prstGeom prst="rect">
            <a:avLst/>
          </a:prstGeom>
          <a:noFill/>
        </p:spPr>
        <p:txBody>
          <a:bodyPr wrap="square" rtlCol="0">
            <a:spAutoFit/>
          </a:bodyPr>
          <a:lstStyle/>
          <a:p>
            <a:pPr algn="ctr"/>
            <a:r>
              <a:rPr lang="zh-CN" altLang="en-US" sz="3600" b="1" spc="600" dirty="0">
                <a:solidFill>
                  <a:srgbClr val="0F74A1"/>
                </a:solidFill>
                <a:cs typeface="+mn-ea"/>
                <a:sym typeface="+mn-lt"/>
              </a:rPr>
              <a:t>实现</a:t>
            </a:r>
            <a:endParaRPr lang="zh-CN" altLang="en-US" sz="3600" b="1" spc="600" dirty="0">
              <a:solidFill>
                <a:srgbClr val="0F74A1"/>
              </a:solidFill>
              <a:cs typeface="+mn-ea"/>
              <a:sym typeface="+mn-lt"/>
            </a:endParaRPr>
          </a:p>
        </p:txBody>
      </p:sp>
      <p:sp>
        <p:nvSpPr>
          <p:cNvPr id="19" name="文本框 18"/>
          <p:cNvSpPr txBox="1"/>
          <p:nvPr/>
        </p:nvSpPr>
        <p:spPr>
          <a:xfrm>
            <a:off x="5362046" y="4692830"/>
            <a:ext cx="2575721" cy="398780"/>
          </a:xfrm>
          <a:prstGeom prst="rect">
            <a:avLst/>
          </a:prstGeom>
          <a:noFill/>
        </p:spPr>
        <p:txBody>
          <a:bodyPr wrap="square" rtlCol="0">
            <a:spAutoFit/>
          </a:bodyPr>
          <a:lstStyle/>
          <a:p>
            <a:pPr algn="ctr"/>
            <a:r>
              <a:rPr lang="zh-CN" altLang="en-US" sz="2000" spc="600" dirty="0">
                <a:solidFill>
                  <a:schemeClr val="bg1"/>
                </a:solidFill>
                <a:cs typeface="+mn-ea"/>
                <a:sym typeface="+mn-lt"/>
              </a:rPr>
              <a:t>前端</a:t>
            </a:r>
            <a:endParaRPr lang="zh-CN" altLang="en-US" sz="2000" spc="600" dirty="0">
              <a:solidFill>
                <a:schemeClr val="bg1"/>
              </a:solidFill>
              <a:cs typeface="+mn-ea"/>
              <a:sym typeface="+mn-lt"/>
            </a:endParaRPr>
          </a:p>
        </p:txBody>
      </p:sp>
      <p:sp>
        <p:nvSpPr>
          <p:cNvPr id="20" name="文本框 19"/>
          <p:cNvSpPr txBox="1"/>
          <p:nvPr/>
        </p:nvSpPr>
        <p:spPr>
          <a:xfrm>
            <a:off x="8885676" y="4692830"/>
            <a:ext cx="2575721" cy="398780"/>
          </a:xfrm>
          <a:prstGeom prst="rect">
            <a:avLst/>
          </a:prstGeom>
          <a:noFill/>
        </p:spPr>
        <p:txBody>
          <a:bodyPr wrap="square" rtlCol="0">
            <a:spAutoFit/>
          </a:bodyPr>
          <a:lstStyle/>
          <a:p>
            <a:pPr algn="ctr"/>
            <a:endParaRPr lang="zh-CN" altLang="en-US" sz="2000" spc="600" dirty="0">
              <a:solidFill>
                <a:srgbClr val="0F74A1"/>
              </a:solidFill>
              <a:cs typeface="+mn-ea"/>
              <a:sym typeface="+mn-l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par>
                                <p:cTn id="13" presetID="53" presetClass="entr" presetSubtype="16"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p:cTn id="15" dur="500" fill="hold"/>
                                        <p:tgtEl>
                                          <p:spTgt spid="17"/>
                                        </p:tgtEl>
                                        <p:attrNameLst>
                                          <p:attrName>ppt_w</p:attrName>
                                        </p:attrNameLst>
                                      </p:cBhvr>
                                      <p:tavLst>
                                        <p:tav tm="0">
                                          <p:val>
                                            <p:fltVal val="0"/>
                                          </p:val>
                                        </p:tav>
                                        <p:tav tm="100000">
                                          <p:val>
                                            <p:strVal val="#ppt_w"/>
                                          </p:val>
                                        </p:tav>
                                      </p:tavLst>
                                    </p:anim>
                                    <p:anim calcmode="lin" valueType="num">
                                      <p:cBhvr>
                                        <p:cTn id="16" dur="500" fill="hold"/>
                                        <p:tgtEl>
                                          <p:spTgt spid="17"/>
                                        </p:tgtEl>
                                        <p:attrNameLst>
                                          <p:attrName>ppt_h</p:attrName>
                                        </p:attrNameLst>
                                      </p:cBhvr>
                                      <p:tavLst>
                                        <p:tav tm="0">
                                          <p:val>
                                            <p:fltVal val="0"/>
                                          </p:val>
                                        </p:tav>
                                        <p:tav tm="100000">
                                          <p:val>
                                            <p:strVal val="#ppt_h"/>
                                          </p:val>
                                        </p:tav>
                                      </p:tavLst>
                                    </p:anim>
                                    <p:animEffect transition="in" filter="fade">
                                      <p:cBhvr>
                                        <p:cTn id="17" dur="500"/>
                                        <p:tgtEl>
                                          <p:spTgt spid="17"/>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p:cTn id="20" dur="500" fill="hold"/>
                                        <p:tgtEl>
                                          <p:spTgt spid="18"/>
                                        </p:tgtEl>
                                        <p:attrNameLst>
                                          <p:attrName>ppt_w</p:attrName>
                                        </p:attrNameLst>
                                      </p:cBhvr>
                                      <p:tavLst>
                                        <p:tav tm="0">
                                          <p:val>
                                            <p:fltVal val="0"/>
                                          </p:val>
                                        </p:tav>
                                        <p:tav tm="100000">
                                          <p:val>
                                            <p:strVal val="#ppt_w"/>
                                          </p:val>
                                        </p:tav>
                                      </p:tavLst>
                                    </p:anim>
                                    <p:anim calcmode="lin" valueType="num">
                                      <p:cBhvr>
                                        <p:cTn id="21" dur="500" fill="hold"/>
                                        <p:tgtEl>
                                          <p:spTgt spid="18"/>
                                        </p:tgtEl>
                                        <p:attrNameLst>
                                          <p:attrName>ppt_h</p:attrName>
                                        </p:attrNameLst>
                                      </p:cBhvr>
                                      <p:tavLst>
                                        <p:tav tm="0">
                                          <p:val>
                                            <p:fltVal val="0"/>
                                          </p:val>
                                        </p:tav>
                                        <p:tav tm="100000">
                                          <p:val>
                                            <p:strVal val="#ppt_h"/>
                                          </p:val>
                                        </p:tav>
                                      </p:tavLst>
                                    </p:anim>
                                    <p:animEffect transition="in" filter="fade">
                                      <p:cBhvr>
                                        <p:cTn id="22" dur="500"/>
                                        <p:tgtEl>
                                          <p:spTgt spid="18"/>
                                        </p:tgtEl>
                                      </p:cBhvr>
                                    </p:animEffect>
                                  </p:childTnLst>
                                </p:cTn>
                              </p:par>
                              <p:par>
                                <p:cTn id="23" presetID="2" presetClass="entr" presetSubtype="4"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additive="base">
                                        <p:cTn id="25" dur="500" fill="hold"/>
                                        <p:tgtEl>
                                          <p:spTgt spid="19"/>
                                        </p:tgtEl>
                                        <p:attrNameLst>
                                          <p:attrName>ppt_x</p:attrName>
                                        </p:attrNameLst>
                                      </p:cBhvr>
                                      <p:tavLst>
                                        <p:tav tm="0">
                                          <p:val>
                                            <p:strVal val="#ppt_x"/>
                                          </p:val>
                                        </p:tav>
                                        <p:tav tm="100000">
                                          <p:val>
                                            <p:strVal val="#ppt_x"/>
                                          </p:val>
                                        </p:tav>
                                      </p:tavLst>
                                    </p:anim>
                                    <p:anim calcmode="lin" valueType="num">
                                      <p:cBhvr additive="base">
                                        <p:cTn id="26" dur="500" fill="hold"/>
                                        <p:tgtEl>
                                          <p:spTgt spid="19"/>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20"/>
                                        </p:tgtEl>
                                        <p:attrNameLst>
                                          <p:attrName>style.visibility</p:attrName>
                                        </p:attrNameLst>
                                      </p:cBhvr>
                                      <p:to>
                                        <p:strVal val="visible"/>
                                      </p:to>
                                    </p:set>
                                    <p:anim calcmode="lin" valueType="num">
                                      <p:cBhvr additive="base">
                                        <p:cTn id="29" dur="500" fill="hold"/>
                                        <p:tgtEl>
                                          <p:spTgt spid="20"/>
                                        </p:tgtEl>
                                        <p:attrNameLst>
                                          <p:attrName>ppt_x</p:attrName>
                                        </p:attrNameLst>
                                      </p:cBhvr>
                                      <p:tavLst>
                                        <p:tav tm="0">
                                          <p:val>
                                            <p:strVal val="#ppt_x"/>
                                          </p:val>
                                        </p:tav>
                                        <p:tav tm="100000">
                                          <p:val>
                                            <p:strVal val="#ppt_x"/>
                                          </p:val>
                                        </p:tav>
                                      </p:tavLst>
                                    </p:anim>
                                    <p:anim calcmode="lin" valueType="num">
                                      <p:cBhvr additive="base">
                                        <p:cTn id="30"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19" grpId="0"/>
      <p:bldP spid="2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0" y="0"/>
            <a:ext cx="12192000" cy="3077739"/>
          </a:xfrm>
          <a:prstGeom prst="rect">
            <a:avLst/>
          </a:prstGeom>
          <a:solidFill>
            <a:srgbClr val="0F74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1202690" y="2133600"/>
            <a:ext cx="4438650" cy="4286250"/>
          </a:xfrm>
          <a:prstGeom prst="rect">
            <a:avLst/>
          </a:prstGeom>
          <a:solidFill>
            <a:schemeClr val="bg1"/>
          </a:solidFill>
          <a:ln>
            <a:noFill/>
          </a:ln>
          <a:effectLst>
            <a:outerShdw blurRad="2413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矩形 29"/>
          <p:cNvSpPr/>
          <p:nvPr/>
        </p:nvSpPr>
        <p:spPr>
          <a:xfrm>
            <a:off x="6609082" y="2133600"/>
            <a:ext cx="4438650" cy="4286250"/>
          </a:xfrm>
          <a:prstGeom prst="rect">
            <a:avLst/>
          </a:prstGeom>
          <a:solidFill>
            <a:schemeClr val="bg1"/>
          </a:solidFill>
          <a:ln>
            <a:noFill/>
          </a:ln>
          <a:effectLst>
            <a:outerShdw blurRad="2413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5" name="文本框 34"/>
          <p:cNvSpPr txBox="1"/>
          <p:nvPr/>
        </p:nvSpPr>
        <p:spPr>
          <a:xfrm>
            <a:off x="466725" y="1204626"/>
            <a:ext cx="10991849" cy="411480"/>
          </a:xfrm>
          <a:prstGeom prst="rect">
            <a:avLst/>
          </a:prstGeom>
          <a:noFill/>
        </p:spPr>
        <p:txBody>
          <a:bodyPr wrap="square" rtlCol="0">
            <a:spAutoFit/>
          </a:bodyPr>
          <a:lstStyle/>
          <a:p>
            <a:pPr>
              <a:lnSpc>
                <a:spcPts val="2500"/>
              </a:lnSpc>
            </a:pPr>
            <a:r>
              <a:rPr lang="zh-CN" altLang="en-US" sz="1400" dirty="0">
                <a:solidFill>
                  <a:schemeClr val="bg1"/>
                </a:solidFill>
                <a:cs typeface="+mn-ea"/>
                <a:sym typeface="+mn-lt"/>
              </a:rPr>
              <a:t>前端分为</a:t>
            </a:r>
            <a:r>
              <a:rPr lang="zh-CN" altLang="en-US" sz="1400" b="1" dirty="0">
                <a:solidFill>
                  <a:srgbClr val="FF0000"/>
                </a:solidFill>
                <a:cs typeface="+mn-ea"/>
                <a:sym typeface="+mn-lt"/>
              </a:rPr>
              <a:t>数据输入实现</a:t>
            </a:r>
            <a:r>
              <a:rPr lang="zh-CN" altLang="en-US" sz="1400" dirty="0">
                <a:solidFill>
                  <a:schemeClr val="bg1"/>
                </a:solidFill>
                <a:cs typeface="+mn-ea"/>
                <a:sym typeface="+mn-lt"/>
              </a:rPr>
              <a:t>和</a:t>
            </a:r>
            <a:r>
              <a:rPr lang="zh-CN" altLang="en-US" sz="1400" b="1" dirty="0">
                <a:solidFill>
                  <a:srgbClr val="FF0000"/>
                </a:solidFill>
                <a:cs typeface="+mn-ea"/>
                <a:sym typeface="+mn-lt"/>
              </a:rPr>
              <a:t>数据展示实现</a:t>
            </a:r>
            <a:endParaRPr lang="zh-CN" altLang="en-US" sz="1400" b="1" dirty="0">
              <a:solidFill>
                <a:srgbClr val="FF0000"/>
              </a:solidFill>
              <a:cs typeface="+mn-ea"/>
              <a:sym typeface="+mn-lt"/>
            </a:endParaRPr>
          </a:p>
        </p:txBody>
      </p:sp>
      <p:sp>
        <p:nvSpPr>
          <p:cNvPr id="37" name="文本框 36"/>
          <p:cNvSpPr txBox="1"/>
          <p:nvPr/>
        </p:nvSpPr>
        <p:spPr>
          <a:xfrm>
            <a:off x="466725" y="537875"/>
            <a:ext cx="3004457" cy="675640"/>
          </a:xfrm>
          <a:prstGeom prst="rect">
            <a:avLst/>
          </a:prstGeom>
          <a:noFill/>
        </p:spPr>
        <p:txBody>
          <a:bodyPr wrap="square" rtlCol="0">
            <a:spAutoFit/>
          </a:bodyPr>
          <a:lstStyle/>
          <a:p>
            <a:r>
              <a:rPr lang="zh-CN" altLang="en-US" sz="2000" b="1" dirty="0">
                <a:solidFill>
                  <a:schemeClr val="bg1"/>
                </a:solidFill>
                <a:cs typeface="+mn-ea"/>
                <a:sym typeface="+mn-lt"/>
              </a:rPr>
              <a:t>实现</a:t>
            </a:r>
            <a:endParaRPr lang="en-US" altLang="zh-CN" sz="2000" b="1" dirty="0">
              <a:solidFill>
                <a:schemeClr val="bg1"/>
              </a:solidFill>
              <a:cs typeface="+mn-ea"/>
              <a:sym typeface="+mn-lt"/>
            </a:endParaRPr>
          </a:p>
          <a:p>
            <a:endParaRPr lang="zh-CN" altLang="en-US" dirty="0">
              <a:solidFill>
                <a:schemeClr val="bg1"/>
              </a:solidFill>
              <a:cs typeface="+mn-ea"/>
              <a:sym typeface="+mn-lt"/>
            </a:endParaRPr>
          </a:p>
        </p:txBody>
      </p:sp>
      <p:sp>
        <p:nvSpPr>
          <p:cNvPr id="43" name="文本框 42"/>
          <p:cNvSpPr txBox="1"/>
          <p:nvPr/>
        </p:nvSpPr>
        <p:spPr>
          <a:xfrm>
            <a:off x="1610900" y="2694350"/>
            <a:ext cx="3004457" cy="398780"/>
          </a:xfrm>
          <a:prstGeom prst="rect">
            <a:avLst/>
          </a:prstGeom>
          <a:noFill/>
        </p:spPr>
        <p:txBody>
          <a:bodyPr wrap="square" rtlCol="0">
            <a:spAutoFit/>
          </a:bodyPr>
          <a:lstStyle/>
          <a:p>
            <a:r>
              <a:rPr lang="zh-CN" altLang="en-US" sz="2000" b="1" dirty="0">
                <a:solidFill>
                  <a:srgbClr val="0F74A1"/>
                </a:solidFill>
                <a:cs typeface="+mn-ea"/>
                <a:sym typeface="+mn-lt"/>
              </a:rPr>
              <a:t>数据输入</a:t>
            </a:r>
            <a:endParaRPr lang="zh-CN" altLang="en-US" sz="2000" b="1" dirty="0">
              <a:solidFill>
                <a:srgbClr val="0F74A1"/>
              </a:solidFill>
              <a:cs typeface="+mn-ea"/>
              <a:sym typeface="+mn-lt"/>
            </a:endParaRPr>
          </a:p>
        </p:txBody>
      </p:sp>
      <p:grpSp>
        <p:nvGrpSpPr>
          <p:cNvPr id="9" name="组合 8"/>
          <p:cNvGrpSpPr/>
          <p:nvPr/>
        </p:nvGrpSpPr>
        <p:grpSpPr>
          <a:xfrm>
            <a:off x="1711538" y="3160201"/>
            <a:ext cx="977673" cy="0"/>
            <a:chOff x="1702253" y="2838769"/>
            <a:chExt cx="977673" cy="0"/>
          </a:xfrm>
        </p:grpSpPr>
        <p:cxnSp>
          <p:nvCxnSpPr>
            <p:cNvPr id="5" name="直接连接符 4"/>
            <p:cNvCxnSpPr/>
            <p:nvPr/>
          </p:nvCxnSpPr>
          <p:spPr>
            <a:xfrm>
              <a:off x="1702253" y="2838769"/>
              <a:ext cx="412297" cy="0"/>
            </a:xfrm>
            <a:prstGeom prst="line">
              <a:avLst/>
            </a:prstGeom>
            <a:ln w="76200">
              <a:solidFill>
                <a:srgbClr val="037FBD"/>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1791379" y="2838769"/>
              <a:ext cx="888547" cy="0"/>
            </a:xfrm>
            <a:prstGeom prst="line">
              <a:avLst/>
            </a:prstGeom>
            <a:ln>
              <a:solidFill>
                <a:srgbClr val="037FBD"/>
              </a:solidFill>
            </a:ln>
          </p:spPr>
          <p:style>
            <a:lnRef idx="1">
              <a:schemeClr val="accent1"/>
            </a:lnRef>
            <a:fillRef idx="0">
              <a:schemeClr val="accent1"/>
            </a:fillRef>
            <a:effectRef idx="0">
              <a:schemeClr val="accent1"/>
            </a:effectRef>
            <a:fontRef idx="minor">
              <a:schemeClr val="tx1"/>
            </a:fontRef>
          </p:style>
        </p:cxnSp>
      </p:grpSp>
      <p:sp>
        <p:nvSpPr>
          <p:cNvPr id="45" name="文本框 44"/>
          <p:cNvSpPr txBox="1"/>
          <p:nvPr/>
        </p:nvSpPr>
        <p:spPr>
          <a:xfrm>
            <a:off x="1596611" y="4737409"/>
            <a:ext cx="3650796" cy="411480"/>
          </a:xfrm>
          <a:prstGeom prst="rect">
            <a:avLst/>
          </a:prstGeom>
          <a:noFill/>
        </p:spPr>
        <p:txBody>
          <a:bodyPr wrap="square" rtlCol="0">
            <a:spAutoFit/>
          </a:bodyPr>
          <a:lstStyle/>
          <a:p>
            <a:pPr>
              <a:lnSpc>
                <a:spcPts val="2500"/>
              </a:lnSpc>
            </a:pPr>
            <a:endParaRPr lang="zh-CN" altLang="en-US" sz="1400" dirty="0">
              <a:solidFill>
                <a:schemeClr val="tx1">
                  <a:lumMod val="85000"/>
                  <a:lumOff val="15000"/>
                </a:schemeClr>
              </a:solidFill>
              <a:cs typeface="+mn-ea"/>
              <a:sym typeface="+mn-lt"/>
            </a:endParaRPr>
          </a:p>
        </p:txBody>
      </p:sp>
      <p:sp>
        <p:nvSpPr>
          <p:cNvPr id="46" name="文本框 45"/>
          <p:cNvSpPr txBox="1"/>
          <p:nvPr/>
        </p:nvSpPr>
        <p:spPr>
          <a:xfrm>
            <a:off x="7002050" y="2694350"/>
            <a:ext cx="3004457" cy="398780"/>
          </a:xfrm>
          <a:prstGeom prst="rect">
            <a:avLst/>
          </a:prstGeom>
          <a:noFill/>
        </p:spPr>
        <p:txBody>
          <a:bodyPr wrap="square" rtlCol="0">
            <a:spAutoFit/>
          </a:bodyPr>
          <a:lstStyle/>
          <a:p>
            <a:r>
              <a:rPr lang="zh-CN" altLang="en-US" sz="2000" b="1" dirty="0">
                <a:solidFill>
                  <a:srgbClr val="0F74A1"/>
                </a:solidFill>
                <a:cs typeface="+mn-ea"/>
                <a:sym typeface="+mn-lt"/>
              </a:rPr>
              <a:t>数据展示</a:t>
            </a:r>
            <a:endParaRPr lang="zh-CN" altLang="en-US" sz="2000" b="1" dirty="0">
              <a:solidFill>
                <a:srgbClr val="0F74A1"/>
              </a:solidFill>
              <a:cs typeface="+mn-ea"/>
              <a:sym typeface="+mn-lt"/>
            </a:endParaRPr>
          </a:p>
        </p:txBody>
      </p:sp>
      <p:grpSp>
        <p:nvGrpSpPr>
          <p:cNvPr id="47" name="组合 46"/>
          <p:cNvGrpSpPr/>
          <p:nvPr/>
        </p:nvGrpSpPr>
        <p:grpSpPr>
          <a:xfrm>
            <a:off x="7102688" y="3160201"/>
            <a:ext cx="977673" cy="0"/>
            <a:chOff x="1702253" y="2838769"/>
            <a:chExt cx="977673" cy="0"/>
          </a:xfrm>
        </p:grpSpPr>
        <p:cxnSp>
          <p:nvCxnSpPr>
            <p:cNvPr id="48" name="直接连接符 47"/>
            <p:cNvCxnSpPr/>
            <p:nvPr/>
          </p:nvCxnSpPr>
          <p:spPr>
            <a:xfrm>
              <a:off x="1702253" y="2838769"/>
              <a:ext cx="412297" cy="0"/>
            </a:xfrm>
            <a:prstGeom prst="line">
              <a:avLst/>
            </a:prstGeom>
            <a:ln w="76200">
              <a:solidFill>
                <a:srgbClr val="037FBD"/>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1791379" y="2838769"/>
              <a:ext cx="888547" cy="0"/>
            </a:xfrm>
            <a:prstGeom prst="line">
              <a:avLst/>
            </a:prstGeom>
            <a:ln>
              <a:solidFill>
                <a:srgbClr val="037FBD"/>
              </a:solidFill>
            </a:ln>
          </p:spPr>
          <p:style>
            <a:lnRef idx="1">
              <a:schemeClr val="accent1"/>
            </a:lnRef>
            <a:fillRef idx="0">
              <a:schemeClr val="accent1"/>
            </a:fillRef>
            <a:effectRef idx="0">
              <a:schemeClr val="accent1"/>
            </a:effectRef>
            <a:fontRef idx="minor">
              <a:schemeClr val="tx1"/>
            </a:fontRef>
          </p:style>
        </p:cxnSp>
      </p:grpSp>
      <p:pic>
        <p:nvPicPr>
          <p:cNvPr id="3" name="图片 2" descr="8"/>
          <p:cNvPicPr>
            <a:picLocks noChangeAspect="1"/>
          </p:cNvPicPr>
          <p:nvPr/>
        </p:nvPicPr>
        <p:blipFill>
          <a:blip r:embed="rId1"/>
          <a:stretch>
            <a:fillRect/>
          </a:stretch>
        </p:blipFill>
        <p:spPr>
          <a:xfrm>
            <a:off x="1596390" y="3273425"/>
            <a:ext cx="3018155" cy="2905125"/>
          </a:xfrm>
          <a:prstGeom prst="rect">
            <a:avLst/>
          </a:prstGeom>
        </p:spPr>
      </p:pic>
      <p:pic>
        <p:nvPicPr>
          <p:cNvPr id="8" name="图片 7" descr="9"/>
          <p:cNvPicPr>
            <a:picLocks noChangeAspect="1"/>
          </p:cNvPicPr>
          <p:nvPr/>
        </p:nvPicPr>
        <p:blipFill>
          <a:blip r:embed="rId2"/>
          <a:srcRect b="33010"/>
          <a:stretch>
            <a:fillRect/>
          </a:stretch>
        </p:blipFill>
        <p:spPr>
          <a:xfrm>
            <a:off x="7002145" y="3272790"/>
            <a:ext cx="1325245" cy="2939415"/>
          </a:xfrm>
          <a:prstGeom prst="rect">
            <a:avLst/>
          </a:prstGeom>
        </p:spPr>
      </p:pic>
      <p:pic>
        <p:nvPicPr>
          <p:cNvPr id="10" name="图片 9" descr="9"/>
          <p:cNvPicPr>
            <a:picLocks noChangeAspect="1"/>
          </p:cNvPicPr>
          <p:nvPr/>
        </p:nvPicPr>
        <p:blipFill>
          <a:blip r:embed="rId2"/>
          <a:srcRect t="66823"/>
          <a:stretch>
            <a:fillRect/>
          </a:stretch>
        </p:blipFill>
        <p:spPr>
          <a:xfrm>
            <a:off x="8661400" y="3260725"/>
            <a:ext cx="1344930" cy="147637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ppt_x"/>
                                          </p:val>
                                        </p:tav>
                                        <p:tav tm="100000">
                                          <p:val>
                                            <p:strVal val="#ppt_x"/>
                                          </p:val>
                                        </p:tav>
                                      </p:tavLst>
                                    </p:anim>
                                    <p:anim calcmode="lin" valueType="num">
                                      <p:cBhvr additive="base">
                                        <p:cTn id="12" dur="500" fill="hold"/>
                                        <p:tgtEl>
                                          <p:spTgt spid="3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3"/>
                                        </p:tgtEl>
                                        <p:attrNameLst>
                                          <p:attrName>style.visibility</p:attrName>
                                        </p:attrNameLst>
                                      </p:cBhvr>
                                      <p:to>
                                        <p:strVal val="visible"/>
                                      </p:to>
                                    </p:set>
                                    <p:anim calcmode="lin" valueType="num">
                                      <p:cBhvr additive="base">
                                        <p:cTn id="15" dur="500" fill="hold"/>
                                        <p:tgtEl>
                                          <p:spTgt spid="43"/>
                                        </p:tgtEl>
                                        <p:attrNameLst>
                                          <p:attrName>ppt_x</p:attrName>
                                        </p:attrNameLst>
                                      </p:cBhvr>
                                      <p:tavLst>
                                        <p:tav tm="0">
                                          <p:val>
                                            <p:strVal val="#ppt_x"/>
                                          </p:val>
                                        </p:tav>
                                        <p:tav tm="100000">
                                          <p:val>
                                            <p:strVal val="#ppt_x"/>
                                          </p:val>
                                        </p:tav>
                                      </p:tavLst>
                                    </p:anim>
                                    <p:anim calcmode="lin" valueType="num">
                                      <p:cBhvr additive="base">
                                        <p:cTn id="16" dur="500" fill="hold"/>
                                        <p:tgtEl>
                                          <p:spTgt spid="43"/>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5"/>
                                        </p:tgtEl>
                                        <p:attrNameLst>
                                          <p:attrName>style.visibility</p:attrName>
                                        </p:attrNameLst>
                                      </p:cBhvr>
                                      <p:to>
                                        <p:strVal val="visible"/>
                                      </p:to>
                                    </p:set>
                                    <p:anim calcmode="lin" valueType="num">
                                      <p:cBhvr additive="base">
                                        <p:cTn id="23" dur="500" fill="hold"/>
                                        <p:tgtEl>
                                          <p:spTgt spid="45"/>
                                        </p:tgtEl>
                                        <p:attrNameLst>
                                          <p:attrName>ppt_x</p:attrName>
                                        </p:attrNameLst>
                                      </p:cBhvr>
                                      <p:tavLst>
                                        <p:tav tm="0">
                                          <p:val>
                                            <p:strVal val="#ppt_x"/>
                                          </p:val>
                                        </p:tav>
                                        <p:tav tm="100000">
                                          <p:val>
                                            <p:strVal val="#ppt_x"/>
                                          </p:val>
                                        </p:tav>
                                      </p:tavLst>
                                    </p:anim>
                                    <p:anim calcmode="lin" valueType="num">
                                      <p:cBhvr additive="base">
                                        <p:cTn id="24" dur="500" fill="hold"/>
                                        <p:tgtEl>
                                          <p:spTgt spid="45"/>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46"/>
                                        </p:tgtEl>
                                        <p:attrNameLst>
                                          <p:attrName>style.visibility</p:attrName>
                                        </p:attrNameLst>
                                      </p:cBhvr>
                                      <p:to>
                                        <p:strVal val="visible"/>
                                      </p:to>
                                    </p:set>
                                    <p:anim calcmode="lin" valueType="num">
                                      <p:cBhvr additive="base">
                                        <p:cTn id="27" dur="500" fill="hold"/>
                                        <p:tgtEl>
                                          <p:spTgt spid="46"/>
                                        </p:tgtEl>
                                        <p:attrNameLst>
                                          <p:attrName>ppt_x</p:attrName>
                                        </p:attrNameLst>
                                      </p:cBhvr>
                                      <p:tavLst>
                                        <p:tav tm="0">
                                          <p:val>
                                            <p:strVal val="#ppt_x"/>
                                          </p:val>
                                        </p:tav>
                                        <p:tav tm="100000">
                                          <p:val>
                                            <p:strVal val="#ppt_x"/>
                                          </p:val>
                                        </p:tav>
                                      </p:tavLst>
                                    </p:anim>
                                    <p:anim calcmode="lin" valueType="num">
                                      <p:cBhvr additive="base">
                                        <p:cTn id="28" dur="500" fill="hold"/>
                                        <p:tgtEl>
                                          <p:spTgt spid="46"/>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47"/>
                                        </p:tgtEl>
                                        <p:attrNameLst>
                                          <p:attrName>style.visibility</p:attrName>
                                        </p:attrNameLst>
                                      </p:cBhvr>
                                      <p:to>
                                        <p:strVal val="visible"/>
                                      </p:to>
                                    </p:set>
                                    <p:anim calcmode="lin" valueType="num">
                                      <p:cBhvr additive="base">
                                        <p:cTn id="31" dur="500" fill="hold"/>
                                        <p:tgtEl>
                                          <p:spTgt spid="47"/>
                                        </p:tgtEl>
                                        <p:attrNameLst>
                                          <p:attrName>ppt_x</p:attrName>
                                        </p:attrNameLst>
                                      </p:cBhvr>
                                      <p:tavLst>
                                        <p:tav tm="0">
                                          <p:val>
                                            <p:strVal val="#ppt_x"/>
                                          </p:val>
                                        </p:tav>
                                        <p:tav tm="100000">
                                          <p:val>
                                            <p:strVal val="#ppt_x"/>
                                          </p:val>
                                        </p:tav>
                                      </p:tavLst>
                                    </p:anim>
                                    <p:anim calcmode="lin" valueType="num">
                                      <p:cBhvr additive="base">
                                        <p:cTn id="32" dur="500" fill="hold"/>
                                        <p:tgtEl>
                                          <p:spTgt spid="47"/>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35"/>
                                        </p:tgtEl>
                                        <p:attrNameLst>
                                          <p:attrName>style.visibility</p:attrName>
                                        </p:attrNameLst>
                                      </p:cBhvr>
                                      <p:to>
                                        <p:strVal val="visible"/>
                                      </p:to>
                                    </p:set>
                                    <p:anim calcmode="lin" valueType="num">
                                      <p:cBhvr additive="base">
                                        <p:cTn id="35" dur="500" fill="hold"/>
                                        <p:tgtEl>
                                          <p:spTgt spid="35"/>
                                        </p:tgtEl>
                                        <p:attrNameLst>
                                          <p:attrName>ppt_x</p:attrName>
                                        </p:attrNameLst>
                                      </p:cBhvr>
                                      <p:tavLst>
                                        <p:tav tm="0">
                                          <p:val>
                                            <p:strVal val="#ppt_x"/>
                                          </p:val>
                                        </p:tav>
                                        <p:tav tm="100000">
                                          <p:val>
                                            <p:strVal val="#ppt_x"/>
                                          </p:val>
                                        </p:tav>
                                      </p:tavLst>
                                    </p:anim>
                                    <p:anim calcmode="lin" valueType="num">
                                      <p:cBhvr additive="base">
                                        <p:cTn id="36" dur="500" fill="hold"/>
                                        <p:tgtEl>
                                          <p:spTgt spid="35"/>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37"/>
                                        </p:tgtEl>
                                        <p:attrNameLst>
                                          <p:attrName>style.visibility</p:attrName>
                                        </p:attrNameLst>
                                      </p:cBhvr>
                                      <p:to>
                                        <p:strVal val="visible"/>
                                      </p:to>
                                    </p:set>
                                    <p:anim calcmode="lin" valueType="num">
                                      <p:cBhvr additive="base">
                                        <p:cTn id="39" dur="500" fill="hold"/>
                                        <p:tgtEl>
                                          <p:spTgt spid="37"/>
                                        </p:tgtEl>
                                        <p:attrNameLst>
                                          <p:attrName>ppt_x</p:attrName>
                                        </p:attrNameLst>
                                      </p:cBhvr>
                                      <p:tavLst>
                                        <p:tav tm="0">
                                          <p:val>
                                            <p:strVal val="#ppt_x"/>
                                          </p:val>
                                        </p:tav>
                                        <p:tav tm="100000">
                                          <p:val>
                                            <p:strVal val="#ppt_x"/>
                                          </p:val>
                                        </p:tav>
                                      </p:tavLst>
                                    </p:anim>
                                    <p:anim calcmode="lin" valueType="num">
                                      <p:cBhvr additive="base">
                                        <p:cTn id="40"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0" grpId="0" bldLvl="0" animBg="1"/>
      <p:bldP spid="35" grpId="0"/>
      <p:bldP spid="37" grpId="0"/>
      <p:bldP spid="43" grpId="0"/>
      <p:bldP spid="45" grpId="0"/>
      <p:bldP spid="46"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F74A1"/>
        </a:solidFill>
        <a:effectLst/>
      </p:bgPr>
    </p:bg>
    <p:spTree>
      <p:nvGrpSpPr>
        <p:cNvPr id="1" name=""/>
        <p:cNvGrpSpPr/>
        <p:nvPr/>
      </p:nvGrpSpPr>
      <p:grpSpPr>
        <a:xfrm>
          <a:off x="0" y="0"/>
          <a:ext cx="0" cy="0"/>
          <a:chOff x="0" y="0"/>
          <a:chExt cx="0" cy="0"/>
        </a:xfrm>
      </p:grpSpPr>
      <p:pic>
        <p:nvPicPr>
          <p:cNvPr id="8" name="图片 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557797" y="1730086"/>
            <a:ext cx="6424894" cy="4270664"/>
          </a:xfrm>
          <a:prstGeom prst="rect">
            <a:avLst/>
          </a:prstGeom>
          <a:effectLst>
            <a:outerShdw blurRad="342900" sx="102000" sy="102000" algn="ctr" rotWithShape="0">
              <a:prstClr val="black">
                <a:alpha val="40000"/>
              </a:prstClr>
            </a:outerShdw>
          </a:effectLst>
        </p:spPr>
      </p:pic>
      <p:sp>
        <p:nvSpPr>
          <p:cNvPr id="4" name="矩形 3"/>
          <p:cNvSpPr/>
          <p:nvPr/>
        </p:nvSpPr>
        <p:spPr>
          <a:xfrm>
            <a:off x="6060910" y="467591"/>
            <a:ext cx="5348310" cy="5922818"/>
          </a:xfrm>
          <a:prstGeom prst="rect">
            <a:avLst/>
          </a:prstGeom>
          <a:solidFill>
            <a:schemeClr val="bg1"/>
          </a:solidFill>
          <a:ln>
            <a:noFill/>
          </a:ln>
          <a:effectLst>
            <a:outerShdw blurRad="228600" dist="63500" sx="102000" sy="102000" algn="ctr" rotWithShape="0">
              <a:schemeClr val="tx1">
                <a:lumMod val="85000"/>
                <a:lumOff val="1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9" name="组合 8"/>
          <p:cNvGrpSpPr/>
          <p:nvPr/>
        </p:nvGrpSpPr>
        <p:grpSpPr>
          <a:xfrm>
            <a:off x="949035" y="1143000"/>
            <a:ext cx="1414556" cy="818195"/>
            <a:chOff x="668068" y="202823"/>
            <a:chExt cx="1414556" cy="337529"/>
          </a:xfrm>
          <a:solidFill>
            <a:schemeClr val="bg1"/>
          </a:solidFill>
        </p:grpSpPr>
        <p:sp>
          <p:nvSpPr>
            <p:cNvPr id="10" name="箭头: V 形 9"/>
            <p:cNvSpPr/>
            <p:nvPr/>
          </p:nvSpPr>
          <p:spPr>
            <a:xfrm>
              <a:off x="668068" y="202823"/>
              <a:ext cx="411871" cy="32914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1" name="箭头: V 形 10"/>
            <p:cNvSpPr/>
            <p:nvPr/>
          </p:nvSpPr>
          <p:spPr>
            <a:xfrm>
              <a:off x="1003739" y="202823"/>
              <a:ext cx="411871" cy="32914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2" name="箭头: V 形 11"/>
            <p:cNvSpPr/>
            <p:nvPr/>
          </p:nvSpPr>
          <p:spPr>
            <a:xfrm>
              <a:off x="1335082" y="211208"/>
              <a:ext cx="411871" cy="32914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3" name="箭头: V 形 12"/>
            <p:cNvSpPr/>
            <p:nvPr/>
          </p:nvSpPr>
          <p:spPr>
            <a:xfrm>
              <a:off x="1670753" y="211208"/>
              <a:ext cx="411871" cy="32914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grpSp>
      <p:sp>
        <p:nvSpPr>
          <p:cNvPr id="14" name="矩形 13"/>
          <p:cNvSpPr/>
          <p:nvPr/>
        </p:nvSpPr>
        <p:spPr>
          <a:xfrm>
            <a:off x="5152667" y="4407733"/>
            <a:ext cx="3034145" cy="1246909"/>
          </a:xfrm>
          <a:prstGeom prst="rect">
            <a:avLst/>
          </a:prstGeom>
          <a:solidFill>
            <a:srgbClr val="0F74A1"/>
          </a:solidFill>
          <a:ln>
            <a:noFill/>
          </a:ln>
          <a:effectLst>
            <a:outerShdw blurRad="3302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5" name="矩形 14"/>
          <p:cNvSpPr/>
          <p:nvPr/>
        </p:nvSpPr>
        <p:spPr>
          <a:xfrm>
            <a:off x="8648550" y="4423319"/>
            <a:ext cx="3034145" cy="1246909"/>
          </a:xfrm>
          <a:prstGeom prst="rect">
            <a:avLst/>
          </a:prstGeom>
          <a:solidFill>
            <a:schemeClr val="bg1"/>
          </a:solidFill>
          <a:ln>
            <a:noFill/>
          </a:ln>
          <a:effectLst>
            <a:outerShdw blurRad="3302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6" name="文本框 15"/>
          <p:cNvSpPr txBox="1"/>
          <p:nvPr/>
        </p:nvSpPr>
        <p:spPr>
          <a:xfrm>
            <a:off x="1429232" y="2877648"/>
            <a:ext cx="3427557" cy="1569660"/>
          </a:xfrm>
          <a:prstGeom prst="rect">
            <a:avLst/>
          </a:prstGeom>
          <a:noFill/>
        </p:spPr>
        <p:txBody>
          <a:bodyPr wrap="square" rtlCol="0">
            <a:spAutoFit/>
          </a:bodyPr>
          <a:lstStyle/>
          <a:p>
            <a:r>
              <a:rPr lang="en-US" altLang="zh-CN" sz="9600" i="1" dirty="0">
                <a:solidFill>
                  <a:schemeClr val="bg1"/>
                </a:solidFill>
                <a:cs typeface="+mn-ea"/>
                <a:sym typeface="+mn-lt"/>
              </a:rPr>
              <a:t>PART</a:t>
            </a:r>
            <a:endParaRPr lang="zh-CN" altLang="en-US" sz="9600" i="1" dirty="0">
              <a:solidFill>
                <a:schemeClr val="bg1"/>
              </a:solidFill>
              <a:cs typeface="+mn-ea"/>
              <a:sym typeface="+mn-lt"/>
            </a:endParaRPr>
          </a:p>
        </p:txBody>
      </p:sp>
      <p:sp>
        <p:nvSpPr>
          <p:cNvPr id="17" name="文本框 16"/>
          <p:cNvSpPr txBox="1"/>
          <p:nvPr/>
        </p:nvSpPr>
        <p:spPr>
          <a:xfrm>
            <a:off x="6649906" y="986058"/>
            <a:ext cx="3697319" cy="2215991"/>
          </a:xfrm>
          <a:prstGeom prst="rect">
            <a:avLst/>
          </a:prstGeom>
          <a:noFill/>
        </p:spPr>
        <p:txBody>
          <a:bodyPr wrap="square" rtlCol="0">
            <a:spAutoFit/>
          </a:bodyPr>
          <a:lstStyle/>
          <a:p>
            <a:pPr algn="ctr"/>
            <a:r>
              <a:rPr lang="en-US" altLang="zh-CN" sz="13800" b="1" i="1" dirty="0">
                <a:ln>
                  <a:solidFill>
                    <a:srgbClr val="0F74A1"/>
                  </a:solidFill>
                </a:ln>
                <a:noFill/>
                <a:cs typeface="+mn-ea"/>
                <a:sym typeface="+mn-lt"/>
              </a:rPr>
              <a:t>04</a:t>
            </a:r>
            <a:endParaRPr lang="zh-CN" altLang="en-US" sz="13800" b="1" i="1" dirty="0">
              <a:ln>
                <a:solidFill>
                  <a:srgbClr val="0F74A1"/>
                </a:solidFill>
              </a:ln>
              <a:noFill/>
              <a:cs typeface="+mn-ea"/>
              <a:sym typeface="+mn-lt"/>
            </a:endParaRPr>
          </a:p>
        </p:txBody>
      </p:sp>
      <p:sp>
        <p:nvSpPr>
          <p:cNvPr id="18" name="文本框 17"/>
          <p:cNvSpPr txBox="1"/>
          <p:nvPr/>
        </p:nvSpPr>
        <p:spPr>
          <a:xfrm>
            <a:off x="6544118" y="3049406"/>
            <a:ext cx="4381893" cy="645160"/>
          </a:xfrm>
          <a:prstGeom prst="rect">
            <a:avLst/>
          </a:prstGeom>
          <a:noFill/>
        </p:spPr>
        <p:txBody>
          <a:bodyPr wrap="square" rtlCol="0">
            <a:spAutoFit/>
          </a:bodyPr>
          <a:lstStyle/>
          <a:p>
            <a:pPr algn="ctr"/>
            <a:r>
              <a:rPr lang="zh-CN" altLang="en-US" sz="3600" b="1" spc="600" dirty="0">
                <a:solidFill>
                  <a:srgbClr val="0F74A1"/>
                </a:solidFill>
                <a:cs typeface="+mn-ea"/>
                <a:sym typeface="+mn-lt"/>
              </a:rPr>
              <a:t>展望</a:t>
            </a:r>
            <a:endParaRPr lang="zh-CN" altLang="en-US" sz="3600" b="1" spc="600" dirty="0">
              <a:solidFill>
                <a:srgbClr val="0F74A1"/>
              </a:solidFill>
              <a:cs typeface="+mn-ea"/>
              <a:sym typeface="+mn-lt"/>
            </a:endParaRPr>
          </a:p>
        </p:txBody>
      </p:sp>
      <p:sp>
        <p:nvSpPr>
          <p:cNvPr id="19" name="文本框 18"/>
          <p:cNvSpPr txBox="1"/>
          <p:nvPr/>
        </p:nvSpPr>
        <p:spPr>
          <a:xfrm>
            <a:off x="5362046" y="4692830"/>
            <a:ext cx="2575721" cy="398780"/>
          </a:xfrm>
          <a:prstGeom prst="rect">
            <a:avLst/>
          </a:prstGeom>
          <a:noFill/>
        </p:spPr>
        <p:txBody>
          <a:bodyPr wrap="square" rtlCol="0">
            <a:spAutoFit/>
          </a:bodyPr>
          <a:lstStyle/>
          <a:p>
            <a:pPr algn="ctr"/>
            <a:r>
              <a:rPr lang="zh-CN" altLang="en-US" sz="2000" spc="600" dirty="0">
                <a:solidFill>
                  <a:schemeClr val="bg1"/>
                </a:solidFill>
                <a:cs typeface="+mn-ea"/>
                <a:sym typeface="+mn-lt"/>
              </a:rPr>
              <a:t>大环境</a:t>
            </a:r>
            <a:endParaRPr lang="zh-CN" altLang="en-US" sz="2000" spc="600" dirty="0">
              <a:solidFill>
                <a:schemeClr val="bg1"/>
              </a:solidFill>
              <a:cs typeface="+mn-ea"/>
              <a:sym typeface="+mn-lt"/>
            </a:endParaRPr>
          </a:p>
        </p:txBody>
      </p:sp>
      <p:sp>
        <p:nvSpPr>
          <p:cNvPr id="20" name="文本框 19"/>
          <p:cNvSpPr txBox="1"/>
          <p:nvPr/>
        </p:nvSpPr>
        <p:spPr>
          <a:xfrm>
            <a:off x="8885676" y="4692830"/>
            <a:ext cx="2575721" cy="398780"/>
          </a:xfrm>
          <a:prstGeom prst="rect">
            <a:avLst/>
          </a:prstGeom>
          <a:noFill/>
        </p:spPr>
        <p:txBody>
          <a:bodyPr wrap="square" rtlCol="0">
            <a:spAutoFit/>
          </a:bodyPr>
          <a:lstStyle/>
          <a:p>
            <a:pPr algn="ctr"/>
            <a:r>
              <a:rPr lang="zh-CN" altLang="en-US" sz="2000" spc="600" dirty="0">
                <a:solidFill>
                  <a:srgbClr val="0F74A1"/>
                </a:solidFill>
                <a:cs typeface="+mn-ea"/>
                <a:sym typeface="+mn-lt"/>
              </a:rPr>
              <a:t>本程序</a:t>
            </a:r>
            <a:endParaRPr lang="zh-CN" altLang="en-US" sz="2000" spc="600" dirty="0">
              <a:solidFill>
                <a:srgbClr val="0F74A1"/>
              </a:solidFill>
              <a:cs typeface="+mn-ea"/>
              <a:sym typeface="+mn-l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par>
                                <p:cTn id="13" presetID="53" presetClass="entr" presetSubtype="16"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p:cTn id="15" dur="500" fill="hold"/>
                                        <p:tgtEl>
                                          <p:spTgt spid="17"/>
                                        </p:tgtEl>
                                        <p:attrNameLst>
                                          <p:attrName>ppt_w</p:attrName>
                                        </p:attrNameLst>
                                      </p:cBhvr>
                                      <p:tavLst>
                                        <p:tav tm="0">
                                          <p:val>
                                            <p:fltVal val="0"/>
                                          </p:val>
                                        </p:tav>
                                        <p:tav tm="100000">
                                          <p:val>
                                            <p:strVal val="#ppt_w"/>
                                          </p:val>
                                        </p:tav>
                                      </p:tavLst>
                                    </p:anim>
                                    <p:anim calcmode="lin" valueType="num">
                                      <p:cBhvr>
                                        <p:cTn id="16" dur="500" fill="hold"/>
                                        <p:tgtEl>
                                          <p:spTgt spid="17"/>
                                        </p:tgtEl>
                                        <p:attrNameLst>
                                          <p:attrName>ppt_h</p:attrName>
                                        </p:attrNameLst>
                                      </p:cBhvr>
                                      <p:tavLst>
                                        <p:tav tm="0">
                                          <p:val>
                                            <p:fltVal val="0"/>
                                          </p:val>
                                        </p:tav>
                                        <p:tav tm="100000">
                                          <p:val>
                                            <p:strVal val="#ppt_h"/>
                                          </p:val>
                                        </p:tav>
                                      </p:tavLst>
                                    </p:anim>
                                    <p:animEffect transition="in" filter="fade">
                                      <p:cBhvr>
                                        <p:cTn id="17" dur="500"/>
                                        <p:tgtEl>
                                          <p:spTgt spid="17"/>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p:cTn id="20" dur="500" fill="hold"/>
                                        <p:tgtEl>
                                          <p:spTgt spid="18"/>
                                        </p:tgtEl>
                                        <p:attrNameLst>
                                          <p:attrName>ppt_w</p:attrName>
                                        </p:attrNameLst>
                                      </p:cBhvr>
                                      <p:tavLst>
                                        <p:tav tm="0">
                                          <p:val>
                                            <p:fltVal val="0"/>
                                          </p:val>
                                        </p:tav>
                                        <p:tav tm="100000">
                                          <p:val>
                                            <p:strVal val="#ppt_w"/>
                                          </p:val>
                                        </p:tav>
                                      </p:tavLst>
                                    </p:anim>
                                    <p:anim calcmode="lin" valueType="num">
                                      <p:cBhvr>
                                        <p:cTn id="21" dur="500" fill="hold"/>
                                        <p:tgtEl>
                                          <p:spTgt spid="18"/>
                                        </p:tgtEl>
                                        <p:attrNameLst>
                                          <p:attrName>ppt_h</p:attrName>
                                        </p:attrNameLst>
                                      </p:cBhvr>
                                      <p:tavLst>
                                        <p:tav tm="0">
                                          <p:val>
                                            <p:fltVal val="0"/>
                                          </p:val>
                                        </p:tav>
                                        <p:tav tm="100000">
                                          <p:val>
                                            <p:strVal val="#ppt_h"/>
                                          </p:val>
                                        </p:tav>
                                      </p:tavLst>
                                    </p:anim>
                                    <p:animEffect transition="in" filter="fade">
                                      <p:cBhvr>
                                        <p:cTn id="22" dur="500"/>
                                        <p:tgtEl>
                                          <p:spTgt spid="18"/>
                                        </p:tgtEl>
                                      </p:cBhvr>
                                    </p:animEffect>
                                  </p:childTnLst>
                                </p:cTn>
                              </p:par>
                              <p:par>
                                <p:cTn id="23" presetID="2" presetClass="entr" presetSubtype="4"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anim calcmode="lin" valueType="num">
                                      <p:cBhvr additive="base">
                                        <p:cTn id="25" dur="500" fill="hold"/>
                                        <p:tgtEl>
                                          <p:spTgt spid="14"/>
                                        </p:tgtEl>
                                        <p:attrNameLst>
                                          <p:attrName>ppt_x</p:attrName>
                                        </p:attrNameLst>
                                      </p:cBhvr>
                                      <p:tavLst>
                                        <p:tav tm="0">
                                          <p:val>
                                            <p:strVal val="#ppt_x"/>
                                          </p:val>
                                        </p:tav>
                                        <p:tav tm="100000">
                                          <p:val>
                                            <p:strVal val="#ppt_x"/>
                                          </p:val>
                                        </p:tav>
                                      </p:tavLst>
                                    </p:anim>
                                    <p:anim calcmode="lin" valueType="num">
                                      <p:cBhvr additive="base">
                                        <p:cTn id="26" dur="500" fill="hold"/>
                                        <p:tgtEl>
                                          <p:spTgt spid="14"/>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anim calcmode="lin" valueType="num">
                                      <p:cBhvr additive="base">
                                        <p:cTn id="29" dur="500" fill="hold"/>
                                        <p:tgtEl>
                                          <p:spTgt spid="15"/>
                                        </p:tgtEl>
                                        <p:attrNameLst>
                                          <p:attrName>ppt_x</p:attrName>
                                        </p:attrNameLst>
                                      </p:cBhvr>
                                      <p:tavLst>
                                        <p:tav tm="0">
                                          <p:val>
                                            <p:strVal val="#ppt_x"/>
                                          </p:val>
                                        </p:tav>
                                        <p:tav tm="100000">
                                          <p:val>
                                            <p:strVal val="#ppt_x"/>
                                          </p:val>
                                        </p:tav>
                                      </p:tavLst>
                                    </p:anim>
                                    <p:anim calcmode="lin" valueType="num">
                                      <p:cBhvr additive="base">
                                        <p:cTn id="30" dur="500" fill="hold"/>
                                        <p:tgtEl>
                                          <p:spTgt spid="15"/>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anim calcmode="lin" valueType="num">
                                      <p:cBhvr additive="base">
                                        <p:cTn id="33" dur="500" fill="hold"/>
                                        <p:tgtEl>
                                          <p:spTgt spid="19"/>
                                        </p:tgtEl>
                                        <p:attrNameLst>
                                          <p:attrName>ppt_x</p:attrName>
                                        </p:attrNameLst>
                                      </p:cBhvr>
                                      <p:tavLst>
                                        <p:tav tm="0">
                                          <p:val>
                                            <p:strVal val="#ppt_x"/>
                                          </p:val>
                                        </p:tav>
                                        <p:tav tm="100000">
                                          <p:val>
                                            <p:strVal val="#ppt_x"/>
                                          </p:val>
                                        </p:tav>
                                      </p:tavLst>
                                    </p:anim>
                                    <p:anim calcmode="lin" valueType="num">
                                      <p:cBhvr additive="base">
                                        <p:cTn id="34" dur="500" fill="hold"/>
                                        <p:tgtEl>
                                          <p:spTgt spid="19"/>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anim calcmode="lin" valueType="num">
                                      <p:cBhvr additive="base">
                                        <p:cTn id="37" dur="500" fill="hold"/>
                                        <p:tgtEl>
                                          <p:spTgt spid="20"/>
                                        </p:tgtEl>
                                        <p:attrNameLst>
                                          <p:attrName>ppt_x</p:attrName>
                                        </p:attrNameLst>
                                      </p:cBhvr>
                                      <p:tavLst>
                                        <p:tav tm="0">
                                          <p:val>
                                            <p:strVal val="#ppt_x"/>
                                          </p:val>
                                        </p:tav>
                                        <p:tav tm="100000">
                                          <p:val>
                                            <p:strVal val="#ppt_x"/>
                                          </p:val>
                                        </p:tav>
                                      </p:tavLst>
                                    </p:anim>
                                    <p:anim calcmode="lin" valueType="num">
                                      <p:cBhvr additive="base">
                                        <p:cTn id="3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p:bldP spid="17" grpId="0"/>
      <p:bldP spid="18" grpId="0"/>
      <p:bldP spid="19" grpId="0"/>
      <p:bldP spid="2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0" y="0"/>
            <a:ext cx="12192000" cy="3077739"/>
          </a:xfrm>
          <a:prstGeom prst="rect">
            <a:avLst/>
          </a:prstGeom>
          <a:solidFill>
            <a:srgbClr val="0F74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1181100" y="2133600"/>
            <a:ext cx="4438650" cy="4286250"/>
          </a:xfrm>
          <a:prstGeom prst="rect">
            <a:avLst/>
          </a:prstGeom>
          <a:solidFill>
            <a:schemeClr val="bg1"/>
          </a:solidFill>
          <a:ln>
            <a:noFill/>
          </a:ln>
          <a:effectLst>
            <a:outerShdw blurRad="2413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矩形 29"/>
          <p:cNvSpPr/>
          <p:nvPr/>
        </p:nvSpPr>
        <p:spPr>
          <a:xfrm>
            <a:off x="6572252" y="2133600"/>
            <a:ext cx="4438650" cy="4286250"/>
          </a:xfrm>
          <a:prstGeom prst="rect">
            <a:avLst/>
          </a:prstGeom>
          <a:solidFill>
            <a:schemeClr val="bg1"/>
          </a:solidFill>
          <a:ln>
            <a:noFill/>
          </a:ln>
          <a:effectLst>
            <a:outerShdw blurRad="2413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5" name="文本框 34"/>
          <p:cNvSpPr txBox="1"/>
          <p:nvPr/>
        </p:nvSpPr>
        <p:spPr>
          <a:xfrm>
            <a:off x="466725" y="1204626"/>
            <a:ext cx="10991849" cy="411480"/>
          </a:xfrm>
          <a:prstGeom prst="rect">
            <a:avLst/>
          </a:prstGeom>
          <a:noFill/>
        </p:spPr>
        <p:txBody>
          <a:bodyPr wrap="square" rtlCol="0">
            <a:spAutoFit/>
          </a:bodyPr>
          <a:lstStyle/>
          <a:p>
            <a:pPr>
              <a:lnSpc>
                <a:spcPts val="2500"/>
              </a:lnSpc>
            </a:pPr>
            <a:r>
              <a:rPr lang="zh-CN" altLang="en-US" sz="1400" dirty="0">
                <a:solidFill>
                  <a:schemeClr val="bg1"/>
                </a:solidFill>
                <a:cs typeface="+mn-ea"/>
                <a:sym typeface="+mn-lt"/>
              </a:rPr>
              <a:t>当前数据爆炸，未来科技之争必定是大数据获取之争和大数据处理之争</a:t>
            </a:r>
            <a:endParaRPr lang="zh-CN" altLang="en-US" sz="1400" dirty="0">
              <a:solidFill>
                <a:schemeClr val="bg1"/>
              </a:solidFill>
              <a:cs typeface="+mn-ea"/>
              <a:sym typeface="+mn-lt"/>
            </a:endParaRPr>
          </a:p>
        </p:txBody>
      </p:sp>
      <p:sp>
        <p:nvSpPr>
          <p:cNvPr id="37" name="文本框 36"/>
          <p:cNvSpPr txBox="1"/>
          <p:nvPr/>
        </p:nvSpPr>
        <p:spPr>
          <a:xfrm>
            <a:off x="466725" y="537875"/>
            <a:ext cx="3004457" cy="675640"/>
          </a:xfrm>
          <a:prstGeom prst="rect">
            <a:avLst/>
          </a:prstGeom>
          <a:noFill/>
        </p:spPr>
        <p:txBody>
          <a:bodyPr wrap="square" rtlCol="0">
            <a:spAutoFit/>
          </a:bodyPr>
          <a:lstStyle/>
          <a:p>
            <a:r>
              <a:rPr lang="zh-CN" altLang="en-US" sz="2000" b="1" dirty="0">
                <a:solidFill>
                  <a:schemeClr val="bg1"/>
                </a:solidFill>
                <a:cs typeface="+mn-ea"/>
                <a:sym typeface="+mn-lt"/>
              </a:rPr>
              <a:t>大环境</a:t>
            </a:r>
            <a:endParaRPr lang="en-US" altLang="zh-CN" sz="2000" b="1" dirty="0">
              <a:solidFill>
                <a:schemeClr val="bg1"/>
              </a:solidFill>
              <a:cs typeface="+mn-ea"/>
              <a:sym typeface="+mn-lt"/>
            </a:endParaRPr>
          </a:p>
          <a:p>
            <a:endParaRPr lang="zh-CN" altLang="en-US" dirty="0">
              <a:solidFill>
                <a:schemeClr val="bg1"/>
              </a:solidFill>
              <a:cs typeface="+mn-ea"/>
              <a:sym typeface="+mn-lt"/>
            </a:endParaRPr>
          </a:p>
        </p:txBody>
      </p:sp>
      <p:sp>
        <p:nvSpPr>
          <p:cNvPr id="43" name="文本框 42"/>
          <p:cNvSpPr txBox="1"/>
          <p:nvPr/>
        </p:nvSpPr>
        <p:spPr>
          <a:xfrm>
            <a:off x="1610900" y="2694350"/>
            <a:ext cx="3004457" cy="398780"/>
          </a:xfrm>
          <a:prstGeom prst="rect">
            <a:avLst/>
          </a:prstGeom>
          <a:noFill/>
        </p:spPr>
        <p:txBody>
          <a:bodyPr wrap="square" rtlCol="0">
            <a:spAutoFit/>
          </a:bodyPr>
          <a:lstStyle/>
          <a:p>
            <a:r>
              <a:rPr lang="zh-CN" altLang="en-US" sz="2000" b="1" dirty="0">
                <a:solidFill>
                  <a:srgbClr val="0F74A1"/>
                </a:solidFill>
                <a:cs typeface="+mn-ea"/>
                <a:sym typeface="+mn-lt"/>
              </a:rPr>
              <a:t>大数据获取</a:t>
            </a:r>
            <a:endParaRPr lang="zh-CN" altLang="en-US" sz="2000" b="1" dirty="0">
              <a:solidFill>
                <a:srgbClr val="0F74A1"/>
              </a:solidFill>
              <a:cs typeface="+mn-ea"/>
              <a:sym typeface="+mn-lt"/>
            </a:endParaRPr>
          </a:p>
        </p:txBody>
      </p:sp>
      <p:grpSp>
        <p:nvGrpSpPr>
          <p:cNvPr id="9" name="组合 8"/>
          <p:cNvGrpSpPr/>
          <p:nvPr/>
        </p:nvGrpSpPr>
        <p:grpSpPr>
          <a:xfrm>
            <a:off x="1711538" y="3160201"/>
            <a:ext cx="977673" cy="0"/>
            <a:chOff x="1702253" y="2838769"/>
            <a:chExt cx="977673" cy="0"/>
          </a:xfrm>
        </p:grpSpPr>
        <p:cxnSp>
          <p:nvCxnSpPr>
            <p:cNvPr id="5" name="直接连接符 4"/>
            <p:cNvCxnSpPr/>
            <p:nvPr/>
          </p:nvCxnSpPr>
          <p:spPr>
            <a:xfrm>
              <a:off x="1702253" y="2838769"/>
              <a:ext cx="412297" cy="0"/>
            </a:xfrm>
            <a:prstGeom prst="line">
              <a:avLst/>
            </a:prstGeom>
            <a:ln w="76200">
              <a:solidFill>
                <a:srgbClr val="037FBD"/>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1791379" y="2838769"/>
              <a:ext cx="888547" cy="0"/>
            </a:xfrm>
            <a:prstGeom prst="line">
              <a:avLst/>
            </a:prstGeom>
            <a:ln>
              <a:solidFill>
                <a:srgbClr val="037FBD"/>
              </a:solidFill>
            </a:ln>
          </p:spPr>
          <p:style>
            <a:lnRef idx="1">
              <a:schemeClr val="accent1"/>
            </a:lnRef>
            <a:fillRef idx="0">
              <a:schemeClr val="accent1"/>
            </a:fillRef>
            <a:effectRef idx="0">
              <a:schemeClr val="accent1"/>
            </a:effectRef>
            <a:fontRef idx="minor">
              <a:schemeClr val="tx1"/>
            </a:fontRef>
          </p:style>
        </p:cxnSp>
      </p:grpSp>
      <p:sp>
        <p:nvSpPr>
          <p:cNvPr id="44" name="文本框 43"/>
          <p:cNvSpPr txBox="1"/>
          <p:nvPr/>
        </p:nvSpPr>
        <p:spPr>
          <a:xfrm>
            <a:off x="1596611" y="3429066"/>
            <a:ext cx="3650796" cy="1373505"/>
          </a:xfrm>
          <a:prstGeom prst="rect">
            <a:avLst/>
          </a:prstGeom>
          <a:noFill/>
        </p:spPr>
        <p:txBody>
          <a:bodyPr wrap="square" rtlCol="0">
            <a:spAutoFit/>
          </a:bodyPr>
          <a:lstStyle/>
          <a:p>
            <a:pPr>
              <a:lnSpc>
                <a:spcPts val="2500"/>
              </a:lnSpc>
            </a:pPr>
            <a:r>
              <a:rPr lang="zh-CN" altLang="en-US" sz="1400" dirty="0">
                <a:solidFill>
                  <a:schemeClr val="tx1">
                    <a:lumMod val="85000"/>
                    <a:lumOff val="15000"/>
                  </a:schemeClr>
                </a:solidFill>
                <a:cs typeface="+mn-ea"/>
                <a:sym typeface="+mn-lt"/>
              </a:rPr>
              <a:t>基于当下我国</a:t>
            </a:r>
            <a:r>
              <a:rPr lang="zh-CN" altLang="en-US" sz="1400" dirty="0">
                <a:solidFill>
                  <a:srgbClr val="FF0000"/>
                </a:solidFill>
                <a:cs typeface="+mn-ea"/>
                <a:sym typeface="+mn-lt"/>
              </a:rPr>
              <a:t>庞大的互联网人口基数</a:t>
            </a:r>
            <a:r>
              <a:rPr lang="zh-CN" altLang="en-US" sz="1400" dirty="0">
                <a:solidFill>
                  <a:schemeClr val="tx1">
                    <a:lumMod val="85000"/>
                    <a:lumOff val="15000"/>
                  </a:schemeClr>
                </a:solidFill>
                <a:cs typeface="+mn-ea"/>
                <a:sym typeface="+mn-lt"/>
              </a:rPr>
              <a:t>和</a:t>
            </a:r>
            <a:r>
              <a:rPr lang="zh-CN" altLang="en-US" sz="1400" dirty="0">
                <a:solidFill>
                  <a:srgbClr val="FF0000"/>
                </a:solidFill>
                <a:cs typeface="+mn-ea"/>
                <a:sym typeface="+mn-lt"/>
              </a:rPr>
              <a:t>对隐私获取的相对宽容</a:t>
            </a:r>
            <a:r>
              <a:rPr lang="zh-CN" altLang="en-US" sz="1400" dirty="0">
                <a:solidFill>
                  <a:schemeClr val="tx1">
                    <a:lumMod val="85000"/>
                    <a:lumOff val="15000"/>
                  </a:schemeClr>
                </a:solidFill>
                <a:cs typeface="+mn-ea"/>
                <a:sym typeface="+mn-lt"/>
              </a:rPr>
              <a:t>，大数据获取相对容易。但是隐私的保护必定会越来越严格，现在是</a:t>
            </a:r>
            <a:r>
              <a:rPr lang="zh-CN" altLang="en-US" sz="1400" dirty="0">
                <a:solidFill>
                  <a:srgbClr val="FF0000"/>
                </a:solidFill>
                <a:cs typeface="+mn-ea"/>
                <a:sym typeface="+mn-lt"/>
              </a:rPr>
              <a:t>获取大数据成本最低</a:t>
            </a:r>
            <a:r>
              <a:rPr lang="zh-CN" altLang="en-US" sz="1400" dirty="0">
                <a:solidFill>
                  <a:schemeClr val="tx1">
                    <a:lumMod val="85000"/>
                    <a:lumOff val="15000"/>
                  </a:schemeClr>
                </a:solidFill>
                <a:cs typeface="+mn-ea"/>
                <a:sym typeface="+mn-lt"/>
              </a:rPr>
              <a:t>的时代。</a:t>
            </a:r>
            <a:endParaRPr lang="zh-CN" altLang="en-US" sz="1400" dirty="0">
              <a:solidFill>
                <a:schemeClr val="tx1">
                  <a:lumMod val="85000"/>
                  <a:lumOff val="15000"/>
                </a:schemeClr>
              </a:solidFill>
              <a:cs typeface="+mn-ea"/>
              <a:sym typeface="+mn-lt"/>
            </a:endParaRPr>
          </a:p>
        </p:txBody>
      </p:sp>
      <p:sp>
        <p:nvSpPr>
          <p:cNvPr id="46" name="文本框 45"/>
          <p:cNvSpPr txBox="1"/>
          <p:nvPr/>
        </p:nvSpPr>
        <p:spPr>
          <a:xfrm>
            <a:off x="7002050" y="2694350"/>
            <a:ext cx="3004457" cy="398780"/>
          </a:xfrm>
          <a:prstGeom prst="rect">
            <a:avLst/>
          </a:prstGeom>
          <a:noFill/>
        </p:spPr>
        <p:txBody>
          <a:bodyPr wrap="square" rtlCol="0">
            <a:spAutoFit/>
          </a:bodyPr>
          <a:lstStyle/>
          <a:p>
            <a:r>
              <a:rPr lang="zh-CN" altLang="en-US" sz="2000" b="1" dirty="0">
                <a:solidFill>
                  <a:srgbClr val="0F74A1"/>
                </a:solidFill>
                <a:cs typeface="+mn-ea"/>
                <a:sym typeface="+mn-lt"/>
              </a:rPr>
              <a:t>大数据处理</a:t>
            </a:r>
            <a:endParaRPr lang="zh-CN" altLang="en-US" sz="2000" b="1" dirty="0">
              <a:solidFill>
                <a:srgbClr val="0F74A1"/>
              </a:solidFill>
              <a:cs typeface="+mn-ea"/>
              <a:sym typeface="+mn-lt"/>
            </a:endParaRPr>
          </a:p>
        </p:txBody>
      </p:sp>
      <p:grpSp>
        <p:nvGrpSpPr>
          <p:cNvPr id="47" name="组合 46"/>
          <p:cNvGrpSpPr/>
          <p:nvPr/>
        </p:nvGrpSpPr>
        <p:grpSpPr>
          <a:xfrm>
            <a:off x="7102688" y="3160201"/>
            <a:ext cx="977673" cy="0"/>
            <a:chOff x="1702253" y="2838769"/>
            <a:chExt cx="977673" cy="0"/>
          </a:xfrm>
        </p:grpSpPr>
        <p:cxnSp>
          <p:nvCxnSpPr>
            <p:cNvPr id="48" name="直接连接符 47"/>
            <p:cNvCxnSpPr/>
            <p:nvPr/>
          </p:nvCxnSpPr>
          <p:spPr>
            <a:xfrm>
              <a:off x="1702253" y="2838769"/>
              <a:ext cx="412297" cy="0"/>
            </a:xfrm>
            <a:prstGeom prst="line">
              <a:avLst/>
            </a:prstGeom>
            <a:ln w="76200">
              <a:solidFill>
                <a:srgbClr val="037FBD"/>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1791379" y="2838769"/>
              <a:ext cx="888547" cy="0"/>
            </a:xfrm>
            <a:prstGeom prst="line">
              <a:avLst/>
            </a:prstGeom>
            <a:ln>
              <a:solidFill>
                <a:srgbClr val="037FBD"/>
              </a:solidFill>
            </a:ln>
          </p:spPr>
          <p:style>
            <a:lnRef idx="1">
              <a:schemeClr val="accent1"/>
            </a:lnRef>
            <a:fillRef idx="0">
              <a:schemeClr val="accent1"/>
            </a:fillRef>
            <a:effectRef idx="0">
              <a:schemeClr val="accent1"/>
            </a:effectRef>
            <a:fontRef idx="minor">
              <a:schemeClr val="tx1"/>
            </a:fontRef>
          </p:style>
        </p:cxnSp>
      </p:grpSp>
      <p:sp>
        <p:nvSpPr>
          <p:cNvPr id="50" name="文本框 49"/>
          <p:cNvSpPr txBox="1"/>
          <p:nvPr/>
        </p:nvSpPr>
        <p:spPr>
          <a:xfrm>
            <a:off x="6987761" y="3429066"/>
            <a:ext cx="3650796" cy="2014855"/>
          </a:xfrm>
          <a:prstGeom prst="rect">
            <a:avLst/>
          </a:prstGeom>
          <a:noFill/>
        </p:spPr>
        <p:txBody>
          <a:bodyPr wrap="square" rtlCol="0">
            <a:spAutoFit/>
          </a:bodyPr>
          <a:lstStyle/>
          <a:p>
            <a:pPr>
              <a:lnSpc>
                <a:spcPts val="2500"/>
              </a:lnSpc>
            </a:pPr>
            <a:r>
              <a:rPr lang="zh-CN" altLang="en-US" sz="1400" dirty="0">
                <a:solidFill>
                  <a:schemeClr val="tx1">
                    <a:lumMod val="85000"/>
                    <a:lumOff val="15000"/>
                  </a:schemeClr>
                </a:solidFill>
                <a:cs typeface="+mn-ea"/>
                <a:sym typeface="+mn-lt"/>
              </a:rPr>
              <a:t>机器学习发源于美国，所以大数据处理算法一般都只针对英语。</a:t>
            </a:r>
            <a:r>
              <a:rPr lang="zh-CN" altLang="en-US" sz="1400" dirty="0">
                <a:solidFill>
                  <a:srgbClr val="FF0000"/>
                </a:solidFill>
                <a:cs typeface="+mn-ea"/>
                <a:sym typeface="+mn-lt"/>
              </a:rPr>
              <a:t>汉语的大数据处理技术相对落后</a:t>
            </a:r>
            <a:r>
              <a:rPr lang="zh-CN" altLang="en-US" sz="1400" dirty="0">
                <a:solidFill>
                  <a:schemeClr val="tx1">
                    <a:lumMod val="85000"/>
                    <a:lumOff val="15000"/>
                  </a:schemeClr>
                </a:solidFill>
                <a:cs typeface="+mn-ea"/>
                <a:sym typeface="+mn-lt"/>
              </a:rPr>
              <a:t>。落后</a:t>
            </a:r>
            <a:r>
              <a:rPr lang="zh-CN" altLang="en-US" sz="1400" dirty="0">
                <a:solidFill>
                  <a:srgbClr val="FF0000"/>
                </a:solidFill>
                <a:cs typeface="+mn-ea"/>
                <a:sym typeface="+mn-lt"/>
              </a:rPr>
              <a:t>有利也有弊</a:t>
            </a:r>
            <a:r>
              <a:rPr lang="zh-CN" altLang="en-US" sz="1400" dirty="0">
                <a:solidFill>
                  <a:schemeClr val="tx1">
                    <a:lumMod val="85000"/>
                    <a:lumOff val="15000"/>
                  </a:schemeClr>
                </a:solidFill>
                <a:cs typeface="+mn-ea"/>
                <a:sym typeface="+mn-lt"/>
              </a:rPr>
              <a:t>，利是只需要参考美国的算法，加以本土化就能提高中文算法的准确度，弊是基于中文算法的大数据处理准确度低。</a:t>
            </a:r>
            <a:endParaRPr lang="zh-CN" altLang="en-US" sz="1400" dirty="0">
              <a:solidFill>
                <a:schemeClr val="tx1">
                  <a:lumMod val="85000"/>
                  <a:lumOff val="15000"/>
                </a:schemeClr>
              </a:solidFill>
              <a:cs typeface="+mn-ea"/>
              <a:sym typeface="+mn-l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ppt_x"/>
                                          </p:val>
                                        </p:tav>
                                        <p:tav tm="100000">
                                          <p:val>
                                            <p:strVal val="#ppt_x"/>
                                          </p:val>
                                        </p:tav>
                                      </p:tavLst>
                                    </p:anim>
                                    <p:anim calcmode="lin" valueType="num">
                                      <p:cBhvr additive="base">
                                        <p:cTn id="12" dur="500" fill="hold"/>
                                        <p:tgtEl>
                                          <p:spTgt spid="3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3"/>
                                        </p:tgtEl>
                                        <p:attrNameLst>
                                          <p:attrName>style.visibility</p:attrName>
                                        </p:attrNameLst>
                                      </p:cBhvr>
                                      <p:to>
                                        <p:strVal val="visible"/>
                                      </p:to>
                                    </p:set>
                                    <p:anim calcmode="lin" valueType="num">
                                      <p:cBhvr additive="base">
                                        <p:cTn id="15" dur="500" fill="hold"/>
                                        <p:tgtEl>
                                          <p:spTgt spid="43"/>
                                        </p:tgtEl>
                                        <p:attrNameLst>
                                          <p:attrName>ppt_x</p:attrName>
                                        </p:attrNameLst>
                                      </p:cBhvr>
                                      <p:tavLst>
                                        <p:tav tm="0">
                                          <p:val>
                                            <p:strVal val="#ppt_x"/>
                                          </p:val>
                                        </p:tav>
                                        <p:tav tm="100000">
                                          <p:val>
                                            <p:strVal val="#ppt_x"/>
                                          </p:val>
                                        </p:tav>
                                      </p:tavLst>
                                    </p:anim>
                                    <p:anim calcmode="lin" valueType="num">
                                      <p:cBhvr additive="base">
                                        <p:cTn id="16" dur="500" fill="hold"/>
                                        <p:tgtEl>
                                          <p:spTgt spid="43"/>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4"/>
                                        </p:tgtEl>
                                        <p:attrNameLst>
                                          <p:attrName>style.visibility</p:attrName>
                                        </p:attrNameLst>
                                      </p:cBhvr>
                                      <p:to>
                                        <p:strVal val="visible"/>
                                      </p:to>
                                    </p:set>
                                    <p:anim calcmode="lin" valueType="num">
                                      <p:cBhvr additive="base">
                                        <p:cTn id="23" dur="500" fill="hold"/>
                                        <p:tgtEl>
                                          <p:spTgt spid="44"/>
                                        </p:tgtEl>
                                        <p:attrNameLst>
                                          <p:attrName>ppt_x</p:attrName>
                                        </p:attrNameLst>
                                      </p:cBhvr>
                                      <p:tavLst>
                                        <p:tav tm="0">
                                          <p:val>
                                            <p:strVal val="#ppt_x"/>
                                          </p:val>
                                        </p:tav>
                                        <p:tav tm="100000">
                                          <p:val>
                                            <p:strVal val="#ppt_x"/>
                                          </p:val>
                                        </p:tav>
                                      </p:tavLst>
                                    </p:anim>
                                    <p:anim calcmode="lin" valueType="num">
                                      <p:cBhvr additive="base">
                                        <p:cTn id="24" dur="500" fill="hold"/>
                                        <p:tgtEl>
                                          <p:spTgt spid="44"/>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46"/>
                                        </p:tgtEl>
                                        <p:attrNameLst>
                                          <p:attrName>style.visibility</p:attrName>
                                        </p:attrNameLst>
                                      </p:cBhvr>
                                      <p:to>
                                        <p:strVal val="visible"/>
                                      </p:to>
                                    </p:set>
                                    <p:anim calcmode="lin" valueType="num">
                                      <p:cBhvr additive="base">
                                        <p:cTn id="27" dur="500" fill="hold"/>
                                        <p:tgtEl>
                                          <p:spTgt spid="46"/>
                                        </p:tgtEl>
                                        <p:attrNameLst>
                                          <p:attrName>ppt_x</p:attrName>
                                        </p:attrNameLst>
                                      </p:cBhvr>
                                      <p:tavLst>
                                        <p:tav tm="0">
                                          <p:val>
                                            <p:strVal val="#ppt_x"/>
                                          </p:val>
                                        </p:tav>
                                        <p:tav tm="100000">
                                          <p:val>
                                            <p:strVal val="#ppt_x"/>
                                          </p:val>
                                        </p:tav>
                                      </p:tavLst>
                                    </p:anim>
                                    <p:anim calcmode="lin" valueType="num">
                                      <p:cBhvr additive="base">
                                        <p:cTn id="28" dur="500" fill="hold"/>
                                        <p:tgtEl>
                                          <p:spTgt spid="46"/>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47"/>
                                        </p:tgtEl>
                                        <p:attrNameLst>
                                          <p:attrName>style.visibility</p:attrName>
                                        </p:attrNameLst>
                                      </p:cBhvr>
                                      <p:to>
                                        <p:strVal val="visible"/>
                                      </p:to>
                                    </p:set>
                                    <p:anim calcmode="lin" valueType="num">
                                      <p:cBhvr additive="base">
                                        <p:cTn id="31" dur="500" fill="hold"/>
                                        <p:tgtEl>
                                          <p:spTgt spid="47"/>
                                        </p:tgtEl>
                                        <p:attrNameLst>
                                          <p:attrName>ppt_x</p:attrName>
                                        </p:attrNameLst>
                                      </p:cBhvr>
                                      <p:tavLst>
                                        <p:tav tm="0">
                                          <p:val>
                                            <p:strVal val="#ppt_x"/>
                                          </p:val>
                                        </p:tav>
                                        <p:tav tm="100000">
                                          <p:val>
                                            <p:strVal val="#ppt_x"/>
                                          </p:val>
                                        </p:tav>
                                      </p:tavLst>
                                    </p:anim>
                                    <p:anim calcmode="lin" valueType="num">
                                      <p:cBhvr additive="base">
                                        <p:cTn id="32" dur="500" fill="hold"/>
                                        <p:tgtEl>
                                          <p:spTgt spid="47"/>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50"/>
                                        </p:tgtEl>
                                        <p:attrNameLst>
                                          <p:attrName>style.visibility</p:attrName>
                                        </p:attrNameLst>
                                      </p:cBhvr>
                                      <p:to>
                                        <p:strVal val="visible"/>
                                      </p:to>
                                    </p:set>
                                    <p:anim calcmode="lin" valueType="num">
                                      <p:cBhvr additive="base">
                                        <p:cTn id="35" dur="500" fill="hold"/>
                                        <p:tgtEl>
                                          <p:spTgt spid="50"/>
                                        </p:tgtEl>
                                        <p:attrNameLst>
                                          <p:attrName>ppt_x</p:attrName>
                                        </p:attrNameLst>
                                      </p:cBhvr>
                                      <p:tavLst>
                                        <p:tav tm="0">
                                          <p:val>
                                            <p:strVal val="#ppt_x"/>
                                          </p:val>
                                        </p:tav>
                                        <p:tav tm="100000">
                                          <p:val>
                                            <p:strVal val="#ppt_x"/>
                                          </p:val>
                                        </p:tav>
                                      </p:tavLst>
                                    </p:anim>
                                    <p:anim calcmode="lin" valueType="num">
                                      <p:cBhvr additive="base">
                                        <p:cTn id="36" dur="500" fill="hold"/>
                                        <p:tgtEl>
                                          <p:spTgt spid="50"/>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35"/>
                                        </p:tgtEl>
                                        <p:attrNameLst>
                                          <p:attrName>style.visibility</p:attrName>
                                        </p:attrNameLst>
                                      </p:cBhvr>
                                      <p:to>
                                        <p:strVal val="visible"/>
                                      </p:to>
                                    </p:set>
                                    <p:anim calcmode="lin" valueType="num">
                                      <p:cBhvr additive="base">
                                        <p:cTn id="39" dur="500" fill="hold"/>
                                        <p:tgtEl>
                                          <p:spTgt spid="35"/>
                                        </p:tgtEl>
                                        <p:attrNameLst>
                                          <p:attrName>ppt_x</p:attrName>
                                        </p:attrNameLst>
                                      </p:cBhvr>
                                      <p:tavLst>
                                        <p:tav tm="0">
                                          <p:val>
                                            <p:strVal val="#ppt_x"/>
                                          </p:val>
                                        </p:tav>
                                        <p:tav tm="100000">
                                          <p:val>
                                            <p:strVal val="#ppt_x"/>
                                          </p:val>
                                        </p:tav>
                                      </p:tavLst>
                                    </p:anim>
                                    <p:anim calcmode="lin" valueType="num">
                                      <p:cBhvr additive="base">
                                        <p:cTn id="40" dur="500" fill="hold"/>
                                        <p:tgtEl>
                                          <p:spTgt spid="35"/>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37"/>
                                        </p:tgtEl>
                                        <p:attrNameLst>
                                          <p:attrName>style.visibility</p:attrName>
                                        </p:attrNameLst>
                                      </p:cBhvr>
                                      <p:to>
                                        <p:strVal val="visible"/>
                                      </p:to>
                                    </p:set>
                                    <p:anim calcmode="lin" valueType="num">
                                      <p:cBhvr additive="base">
                                        <p:cTn id="43" dur="500" fill="hold"/>
                                        <p:tgtEl>
                                          <p:spTgt spid="37"/>
                                        </p:tgtEl>
                                        <p:attrNameLst>
                                          <p:attrName>ppt_x</p:attrName>
                                        </p:attrNameLst>
                                      </p:cBhvr>
                                      <p:tavLst>
                                        <p:tav tm="0">
                                          <p:val>
                                            <p:strVal val="#ppt_x"/>
                                          </p:val>
                                        </p:tav>
                                        <p:tav tm="100000">
                                          <p:val>
                                            <p:strVal val="#ppt_x"/>
                                          </p:val>
                                        </p:tav>
                                      </p:tavLst>
                                    </p:anim>
                                    <p:anim calcmode="lin" valueType="num">
                                      <p:cBhvr additive="base">
                                        <p:cTn id="44"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0" grpId="0" bldLvl="0" animBg="1"/>
      <p:bldP spid="35" grpId="0"/>
      <p:bldP spid="37" grpId="0"/>
      <p:bldP spid="43" grpId="0"/>
      <p:bldP spid="44" grpId="0"/>
      <p:bldP spid="46" grpId="0"/>
      <p:bldP spid="5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0" y="0"/>
            <a:ext cx="12192000" cy="3077739"/>
          </a:xfrm>
          <a:prstGeom prst="rect">
            <a:avLst/>
          </a:prstGeom>
          <a:solidFill>
            <a:srgbClr val="0F74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59055" y="2254250"/>
            <a:ext cx="3881120" cy="4286250"/>
          </a:xfrm>
          <a:prstGeom prst="rect">
            <a:avLst/>
          </a:prstGeom>
          <a:solidFill>
            <a:schemeClr val="bg1"/>
          </a:solidFill>
          <a:ln>
            <a:noFill/>
          </a:ln>
          <a:effectLst>
            <a:outerShdw blurRad="2413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矩形 29"/>
          <p:cNvSpPr/>
          <p:nvPr/>
        </p:nvSpPr>
        <p:spPr>
          <a:xfrm>
            <a:off x="4033520" y="2253615"/>
            <a:ext cx="3971925" cy="4286250"/>
          </a:xfrm>
          <a:prstGeom prst="rect">
            <a:avLst/>
          </a:prstGeom>
          <a:solidFill>
            <a:schemeClr val="bg1"/>
          </a:solidFill>
          <a:ln>
            <a:noFill/>
          </a:ln>
          <a:effectLst>
            <a:outerShdw blurRad="2413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5" name="文本框 34"/>
          <p:cNvSpPr txBox="1"/>
          <p:nvPr/>
        </p:nvSpPr>
        <p:spPr>
          <a:xfrm>
            <a:off x="466725" y="1204626"/>
            <a:ext cx="10991849" cy="411480"/>
          </a:xfrm>
          <a:prstGeom prst="rect">
            <a:avLst/>
          </a:prstGeom>
          <a:noFill/>
        </p:spPr>
        <p:txBody>
          <a:bodyPr wrap="square" rtlCol="0">
            <a:spAutoFit/>
          </a:bodyPr>
          <a:lstStyle/>
          <a:p>
            <a:pPr>
              <a:lnSpc>
                <a:spcPts val="2500"/>
              </a:lnSpc>
            </a:pPr>
            <a:r>
              <a:rPr lang="zh-CN" altLang="en-US" sz="1400" dirty="0">
                <a:solidFill>
                  <a:schemeClr val="bg1"/>
                </a:solidFill>
                <a:cs typeface="+mn-ea"/>
                <a:sym typeface="+mn-lt"/>
              </a:rPr>
              <a:t>本程序是一个（输入</a:t>
            </a:r>
            <a:r>
              <a:rPr lang="zh-CN" altLang="en-US" sz="1400" b="1" dirty="0">
                <a:solidFill>
                  <a:srgbClr val="FF0000"/>
                </a:solidFill>
                <a:cs typeface="+mn-ea"/>
                <a:sym typeface="+mn-lt"/>
              </a:rPr>
              <a:t>关键字</a:t>
            </a:r>
            <a:r>
              <a:rPr lang="zh-CN" altLang="en-US" sz="1400" dirty="0">
                <a:solidFill>
                  <a:schemeClr val="bg1"/>
                </a:solidFill>
                <a:cs typeface="+mn-ea"/>
                <a:sym typeface="+mn-lt"/>
              </a:rPr>
              <a:t>输出</a:t>
            </a:r>
            <a:r>
              <a:rPr lang="zh-CN" altLang="en-US" sz="1400" b="1" dirty="0">
                <a:solidFill>
                  <a:srgbClr val="FF0000"/>
                </a:solidFill>
                <a:cs typeface="+mn-ea"/>
                <a:sym typeface="+mn-lt"/>
              </a:rPr>
              <a:t>百度数据情态分析后的词云图</a:t>
            </a:r>
            <a:r>
              <a:rPr lang="zh-CN" altLang="en-US" sz="1400" dirty="0">
                <a:solidFill>
                  <a:schemeClr val="bg1"/>
                </a:solidFill>
                <a:cs typeface="+mn-ea"/>
                <a:sym typeface="+mn-lt"/>
              </a:rPr>
              <a:t>）的程序（还可以附加百度搜索的</a:t>
            </a:r>
            <a:r>
              <a:rPr lang="zh-CN" altLang="en-US" sz="1400" b="1" dirty="0">
                <a:solidFill>
                  <a:srgbClr val="FF0000"/>
                </a:solidFill>
                <a:cs typeface="+mn-ea"/>
                <a:sym typeface="+mn-lt"/>
              </a:rPr>
              <a:t>其他条件</a:t>
            </a:r>
            <a:r>
              <a:rPr lang="zh-CN" altLang="en-US" sz="1400" dirty="0">
                <a:solidFill>
                  <a:schemeClr val="bg1"/>
                </a:solidFill>
                <a:cs typeface="+mn-ea"/>
                <a:sym typeface="+mn-lt"/>
              </a:rPr>
              <a:t>）。</a:t>
            </a:r>
            <a:endParaRPr lang="zh-CN" altLang="en-US" sz="1400" b="1" dirty="0">
              <a:solidFill>
                <a:srgbClr val="FF0000"/>
              </a:solidFill>
              <a:cs typeface="+mn-ea"/>
              <a:sym typeface="+mn-lt"/>
            </a:endParaRPr>
          </a:p>
        </p:txBody>
      </p:sp>
      <p:sp>
        <p:nvSpPr>
          <p:cNvPr id="37" name="文本框 36"/>
          <p:cNvSpPr txBox="1"/>
          <p:nvPr/>
        </p:nvSpPr>
        <p:spPr>
          <a:xfrm>
            <a:off x="466725" y="537875"/>
            <a:ext cx="3004457" cy="675640"/>
          </a:xfrm>
          <a:prstGeom prst="rect">
            <a:avLst/>
          </a:prstGeom>
          <a:noFill/>
        </p:spPr>
        <p:txBody>
          <a:bodyPr wrap="square" rtlCol="0">
            <a:spAutoFit/>
          </a:bodyPr>
          <a:lstStyle/>
          <a:p>
            <a:r>
              <a:rPr lang="zh-CN" altLang="en-US" sz="2000" b="1" dirty="0">
                <a:solidFill>
                  <a:schemeClr val="bg1"/>
                </a:solidFill>
                <a:cs typeface="+mn-ea"/>
                <a:sym typeface="+mn-lt"/>
              </a:rPr>
              <a:t>本程序</a:t>
            </a:r>
            <a:endParaRPr lang="en-US" altLang="zh-CN" sz="2000" b="1" dirty="0">
              <a:solidFill>
                <a:schemeClr val="bg1"/>
              </a:solidFill>
              <a:cs typeface="+mn-ea"/>
              <a:sym typeface="+mn-lt"/>
            </a:endParaRPr>
          </a:p>
          <a:p>
            <a:endParaRPr lang="zh-CN" altLang="en-US" dirty="0">
              <a:solidFill>
                <a:schemeClr val="bg1"/>
              </a:solidFill>
              <a:cs typeface="+mn-ea"/>
              <a:sym typeface="+mn-lt"/>
            </a:endParaRPr>
          </a:p>
        </p:txBody>
      </p:sp>
      <p:sp>
        <p:nvSpPr>
          <p:cNvPr id="43" name="文本框 42"/>
          <p:cNvSpPr txBox="1"/>
          <p:nvPr/>
        </p:nvSpPr>
        <p:spPr>
          <a:xfrm>
            <a:off x="74835" y="2815000"/>
            <a:ext cx="3004457" cy="398780"/>
          </a:xfrm>
          <a:prstGeom prst="rect">
            <a:avLst/>
          </a:prstGeom>
          <a:noFill/>
        </p:spPr>
        <p:txBody>
          <a:bodyPr wrap="square" rtlCol="0">
            <a:spAutoFit/>
          </a:bodyPr>
          <a:lstStyle/>
          <a:p>
            <a:r>
              <a:rPr lang="zh-CN" altLang="en-US" sz="2000" b="1" dirty="0">
                <a:solidFill>
                  <a:srgbClr val="0F74A1"/>
                </a:solidFill>
                <a:cs typeface="+mn-ea"/>
                <a:sym typeface="+mn-lt"/>
              </a:rPr>
              <a:t>短期展望</a:t>
            </a:r>
            <a:endParaRPr lang="zh-CN" altLang="en-US" sz="2000" b="1" dirty="0">
              <a:solidFill>
                <a:srgbClr val="0F74A1"/>
              </a:solidFill>
              <a:cs typeface="+mn-ea"/>
              <a:sym typeface="+mn-lt"/>
            </a:endParaRPr>
          </a:p>
        </p:txBody>
      </p:sp>
      <p:grpSp>
        <p:nvGrpSpPr>
          <p:cNvPr id="9" name="组合 8"/>
          <p:cNvGrpSpPr/>
          <p:nvPr/>
        </p:nvGrpSpPr>
        <p:grpSpPr>
          <a:xfrm>
            <a:off x="175473" y="3280851"/>
            <a:ext cx="977673" cy="0"/>
            <a:chOff x="1702253" y="2838769"/>
            <a:chExt cx="977673" cy="0"/>
          </a:xfrm>
        </p:grpSpPr>
        <p:cxnSp>
          <p:nvCxnSpPr>
            <p:cNvPr id="5" name="直接连接符 4"/>
            <p:cNvCxnSpPr/>
            <p:nvPr/>
          </p:nvCxnSpPr>
          <p:spPr>
            <a:xfrm>
              <a:off x="1702253" y="2838769"/>
              <a:ext cx="412297" cy="0"/>
            </a:xfrm>
            <a:prstGeom prst="line">
              <a:avLst/>
            </a:prstGeom>
            <a:ln w="76200">
              <a:solidFill>
                <a:srgbClr val="037FBD"/>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1791379" y="2838769"/>
              <a:ext cx="888547" cy="0"/>
            </a:xfrm>
            <a:prstGeom prst="line">
              <a:avLst/>
            </a:prstGeom>
            <a:ln>
              <a:solidFill>
                <a:srgbClr val="037FBD"/>
              </a:solidFill>
            </a:ln>
          </p:spPr>
          <p:style>
            <a:lnRef idx="1">
              <a:schemeClr val="accent1"/>
            </a:lnRef>
            <a:fillRef idx="0">
              <a:schemeClr val="accent1"/>
            </a:fillRef>
            <a:effectRef idx="0">
              <a:schemeClr val="accent1"/>
            </a:effectRef>
            <a:fontRef idx="minor">
              <a:schemeClr val="tx1"/>
            </a:fontRef>
          </p:style>
        </p:cxnSp>
      </p:grpSp>
      <p:sp>
        <p:nvSpPr>
          <p:cNvPr id="44" name="文本框 43"/>
          <p:cNvSpPr txBox="1"/>
          <p:nvPr/>
        </p:nvSpPr>
        <p:spPr>
          <a:xfrm>
            <a:off x="174846" y="3601786"/>
            <a:ext cx="3650796" cy="2976880"/>
          </a:xfrm>
          <a:prstGeom prst="rect">
            <a:avLst/>
          </a:prstGeom>
          <a:noFill/>
        </p:spPr>
        <p:txBody>
          <a:bodyPr wrap="square" rtlCol="0">
            <a:spAutoFit/>
          </a:bodyPr>
          <a:lstStyle/>
          <a:p>
            <a:pPr>
              <a:lnSpc>
                <a:spcPts val="2500"/>
              </a:lnSpc>
            </a:pPr>
            <a:r>
              <a:rPr lang="zh-CN" altLang="en-US" sz="1400" b="1" dirty="0">
                <a:solidFill>
                  <a:srgbClr val="FF0000"/>
                </a:solidFill>
                <a:cs typeface="+mn-ea"/>
                <a:sym typeface="+mn-lt"/>
              </a:rPr>
              <a:t>当前程序我并未上线到互联网上：</a:t>
            </a:r>
            <a:r>
              <a:rPr lang="zh-CN" altLang="en-US" sz="1400" dirty="0">
                <a:solidFill>
                  <a:schemeClr val="tx1">
                    <a:lumMod val="85000"/>
                    <a:lumOff val="15000"/>
                  </a:schemeClr>
                </a:solidFill>
                <a:cs typeface="+mn-ea"/>
                <a:sym typeface="+mn-lt"/>
              </a:rPr>
              <a:t>一、是因为搜索一个关键字要爬取</a:t>
            </a:r>
            <a:r>
              <a:rPr lang="en-US" altLang="zh-CN" sz="1400" dirty="0">
                <a:solidFill>
                  <a:schemeClr val="tx1">
                    <a:lumMod val="85000"/>
                    <a:lumOff val="15000"/>
                  </a:schemeClr>
                </a:solidFill>
                <a:cs typeface="+mn-ea"/>
                <a:sym typeface="+mn-lt"/>
              </a:rPr>
              <a:t>96</a:t>
            </a:r>
            <a:r>
              <a:rPr lang="zh-CN" altLang="en-US" sz="1400" dirty="0">
                <a:solidFill>
                  <a:schemeClr val="tx1">
                    <a:lumMod val="85000"/>
                    <a:lumOff val="15000"/>
                  </a:schemeClr>
                </a:solidFill>
                <a:cs typeface="+mn-ea"/>
                <a:sym typeface="+mn-lt"/>
              </a:rPr>
              <a:t>个页面，整个程序耗时</a:t>
            </a:r>
            <a:r>
              <a:rPr lang="en-US" altLang="zh-CN" sz="1400" dirty="0">
                <a:solidFill>
                  <a:schemeClr val="tx1">
                    <a:lumMod val="85000"/>
                    <a:lumOff val="15000"/>
                  </a:schemeClr>
                </a:solidFill>
                <a:cs typeface="+mn-ea"/>
                <a:sym typeface="+mn-lt"/>
              </a:rPr>
              <a:t>5</a:t>
            </a:r>
            <a:r>
              <a:rPr lang="zh-CN" altLang="en-US" sz="1400" dirty="0">
                <a:solidFill>
                  <a:schemeClr val="tx1">
                    <a:lumMod val="85000"/>
                    <a:lumOff val="15000"/>
                  </a:schemeClr>
                </a:solidFill>
                <a:cs typeface="+mn-ea"/>
                <a:sym typeface="+mn-lt"/>
              </a:rPr>
              <a:t>分钟，过于消耗服务器资源。二、是因为我的个人服务器性能不强，且布局了其他应用。</a:t>
            </a:r>
            <a:endParaRPr lang="zh-CN" altLang="en-US" sz="1400" dirty="0">
              <a:solidFill>
                <a:schemeClr val="tx1">
                  <a:lumMod val="85000"/>
                  <a:lumOff val="15000"/>
                </a:schemeClr>
              </a:solidFill>
              <a:cs typeface="+mn-ea"/>
              <a:sym typeface="+mn-lt"/>
            </a:endParaRPr>
          </a:p>
          <a:p>
            <a:pPr>
              <a:lnSpc>
                <a:spcPts val="2500"/>
              </a:lnSpc>
            </a:pPr>
            <a:r>
              <a:rPr lang="zh-CN" altLang="en-US" sz="1400" b="1" dirty="0">
                <a:solidFill>
                  <a:srgbClr val="FF0000"/>
                </a:solidFill>
                <a:cs typeface="+mn-ea"/>
                <a:sym typeface="+mn-lt"/>
              </a:rPr>
              <a:t>但此程序可以生成</a:t>
            </a:r>
            <a:r>
              <a:rPr lang="en-US" altLang="zh-CN" sz="1400" b="1" dirty="0">
                <a:solidFill>
                  <a:srgbClr val="FF0000"/>
                </a:solidFill>
                <a:cs typeface="+mn-ea"/>
                <a:sym typeface="+mn-lt"/>
              </a:rPr>
              <a:t>python</a:t>
            </a:r>
            <a:r>
              <a:rPr lang="zh-CN" altLang="en-US" sz="1400" b="1" dirty="0">
                <a:solidFill>
                  <a:srgbClr val="FF0000"/>
                </a:solidFill>
                <a:cs typeface="+mn-ea"/>
                <a:sym typeface="+mn-lt"/>
              </a:rPr>
              <a:t>库他人调用</a:t>
            </a:r>
            <a:r>
              <a:rPr lang="zh-CN" altLang="en-US" sz="1400" dirty="0">
                <a:solidFill>
                  <a:schemeClr val="tx1">
                    <a:lumMod val="85000"/>
                    <a:lumOff val="15000"/>
                  </a:schemeClr>
                </a:solidFill>
                <a:cs typeface="+mn-ea"/>
                <a:sym typeface="+mn-lt"/>
              </a:rPr>
              <a:t>，只需要添加一个构造方法，稍稍修改一下便可上线到互联网上，然后在</a:t>
            </a:r>
            <a:r>
              <a:rPr lang="en-US" altLang="zh-CN" sz="1400" dirty="0">
                <a:solidFill>
                  <a:schemeClr val="tx1">
                    <a:lumMod val="85000"/>
                    <a:lumOff val="15000"/>
                  </a:schemeClr>
                </a:solidFill>
                <a:cs typeface="+mn-ea"/>
                <a:sym typeface="+mn-lt"/>
              </a:rPr>
              <a:t>github</a:t>
            </a:r>
            <a:r>
              <a:rPr lang="zh-CN" altLang="en-US" sz="1400" dirty="0">
                <a:solidFill>
                  <a:schemeClr val="tx1">
                    <a:lumMod val="85000"/>
                    <a:lumOff val="15000"/>
                  </a:schemeClr>
                </a:solidFill>
                <a:cs typeface="+mn-ea"/>
                <a:sym typeface="+mn-lt"/>
              </a:rPr>
              <a:t>上写上说明文档就可实现。</a:t>
            </a:r>
            <a:endParaRPr lang="zh-CN" altLang="en-US" sz="1400" dirty="0">
              <a:solidFill>
                <a:schemeClr val="tx1">
                  <a:lumMod val="85000"/>
                  <a:lumOff val="15000"/>
                </a:schemeClr>
              </a:solidFill>
              <a:cs typeface="+mn-ea"/>
              <a:sym typeface="+mn-lt"/>
            </a:endParaRPr>
          </a:p>
        </p:txBody>
      </p:sp>
      <p:sp>
        <p:nvSpPr>
          <p:cNvPr id="46" name="文本框 45"/>
          <p:cNvSpPr txBox="1"/>
          <p:nvPr/>
        </p:nvSpPr>
        <p:spPr>
          <a:xfrm>
            <a:off x="4191540" y="2814365"/>
            <a:ext cx="3004457" cy="398780"/>
          </a:xfrm>
          <a:prstGeom prst="rect">
            <a:avLst/>
          </a:prstGeom>
          <a:noFill/>
        </p:spPr>
        <p:txBody>
          <a:bodyPr wrap="square" rtlCol="0">
            <a:spAutoFit/>
          </a:bodyPr>
          <a:lstStyle/>
          <a:p>
            <a:r>
              <a:rPr lang="zh-CN" altLang="en-US" sz="2000" b="1" dirty="0">
                <a:solidFill>
                  <a:srgbClr val="0F74A1"/>
                </a:solidFill>
                <a:cs typeface="+mn-ea"/>
                <a:sym typeface="+mn-lt"/>
              </a:rPr>
              <a:t>长期展望</a:t>
            </a:r>
            <a:endParaRPr lang="zh-CN" altLang="en-US" sz="2000" b="1" dirty="0">
              <a:solidFill>
                <a:srgbClr val="0F74A1"/>
              </a:solidFill>
              <a:cs typeface="+mn-ea"/>
              <a:sym typeface="+mn-lt"/>
            </a:endParaRPr>
          </a:p>
        </p:txBody>
      </p:sp>
      <p:grpSp>
        <p:nvGrpSpPr>
          <p:cNvPr id="47" name="组合 46"/>
          <p:cNvGrpSpPr/>
          <p:nvPr/>
        </p:nvGrpSpPr>
        <p:grpSpPr>
          <a:xfrm>
            <a:off x="4292178" y="3280216"/>
            <a:ext cx="977673" cy="0"/>
            <a:chOff x="1702253" y="2838769"/>
            <a:chExt cx="977673" cy="0"/>
          </a:xfrm>
        </p:grpSpPr>
        <p:cxnSp>
          <p:nvCxnSpPr>
            <p:cNvPr id="48" name="直接连接符 47"/>
            <p:cNvCxnSpPr/>
            <p:nvPr/>
          </p:nvCxnSpPr>
          <p:spPr>
            <a:xfrm>
              <a:off x="1702253" y="2838769"/>
              <a:ext cx="412297" cy="0"/>
            </a:xfrm>
            <a:prstGeom prst="line">
              <a:avLst/>
            </a:prstGeom>
            <a:ln w="76200">
              <a:solidFill>
                <a:srgbClr val="037FBD"/>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1791379" y="2838769"/>
              <a:ext cx="888547" cy="0"/>
            </a:xfrm>
            <a:prstGeom prst="line">
              <a:avLst/>
            </a:prstGeom>
            <a:ln>
              <a:solidFill>
                <a:srgbClr val="037FBD"/>
              </a:solidFill>
            </a:ln>
          </p:spPr>
          <p:style>
            <a:lnRef idx="1">
              <a:schemeClr val="accent1"/>
            </a:lnRef>
            <a:fillRef idx="0">
              <a:schemeClr val="accent1"/>
            </a:fillRef>
            <a:effectRef idx="0">
              <a:schemeClr val="accent1"/>
            </a:effectRef>
            <a:fontRef idx="minor">
              <a:schemeClr val="tx1"/>
            </a:fontRef>
          </p:style>
        </p:cxnSp>
      </p:grpSp>
      <p:sp>
        <p:nvSpPr>
          <p:cNvPr id="50" name="文本框 49"/>
          <p:cNvSpPr txBox="1"/>
          <p:nvPr/>
        </p:nvSpPr>
        <p:spPr>
          <a:xfrm>
            <a:off x="4194396" y="3601786"/>
            <a:ext cx="3650796" cy="2976880"/>
          </a:xfrm>
          <a:prstGeom prst="rect">
            <a:avLst/>
          </a:prstGeom>
          <a:noFill/>
        </p:spPr>
        <p:txBody>
          <a:bodyPr wrap="square" rtlCol="0">
            <a:spAutoFit/>
          </a:bodyPr>
          <a:lstStyle/>
          <a:p>
            <a:pPr>
              <a:lnSpc>
                <a:spcPts val="2500"/>
              </a:lnSpc>
            </a:pPr>
            <a:r>
              <a:rPr lang="zh-CN" altLang="en-US" sz="1400" dirty="0">
                <a:solidFill>
                  <a:schemeClr val="tx1">
                    <a:lumMod val="85000"/>
                    <a:lumOff val="15000"/>
                  </a:schemeClr>
                </a:solidFill>
                <a:cs typeface="+mn-ea"/>
                <a:sym typeface="+mn-lt"/>
              </a:rPr>
              <a:t>如果有时间可以按我简介中所说的缺陷以及处理方法修改一下，这将</a:t>
            </a:r>
            <a:r>
              <a:rPr lang="zh-CN" altLang="en-US" sz="1400" b="1" dirty="0">
                <a:solidFill>
                  <a:srgbClr val="FF0000"/>
                </a:solidFill>
                <a:cs typeface="+mn-ea"/>
                <a:sym typeface="+mn-lt"/>
              </a:rPr>
              <a:t>大大提高搜索的准确度和用户友好度</a:t>
            </a:r>
            <a:r>
              <a:rPr lang="zh-CN" altLang="en-US" sz="1400" dirty="0">
                <a:solidFill>
                  <a:schemeClr val="tx1">
                    <a:lumMod val="85000"/>
                    <a:lumOff val="15000"/>
                  </a:schemeClr>
                </a:solidFill>
                <a:cs typeface="+mn-ea"/>
                <a:sym typeface="+mn-lt"/>
              </a:rPr>
              <a:t>。人们在搜索任何东西时都可以通过这个程序快速获取搜索关键词的客观评价。以前人们获取一个东西的粗略信息常常</a:t>
            </a:r>
            <a:r>
              <a:rPr lang="zh-CN" altLang="en-US" sz="1400" b="1" dirty="0">
                <a:solidFill>
                  <a:srgbClr val="FF0000"/>
                </a:solidFill>
                <a:cs typeface="+mn-ea"/>
                <a:sym typeface="+mn-lt"/>
              </a:rPr>
              <a:t>要访问几十个网站、一个多小时</a:t>
            </a:r>
            <a:r>
              <a:rPr lang="zh-CN" altLang="en-US" sz="1400" dirty="0">
                <a:solidFill>
                  <a:schemeClr val="tx1">
                    <a:lumMod val="85000"/>
                    <a:lumOff val="15000"/>
                  </a:schemeClr>
                </a:solidFill>
                <a:cs typeface="+mn-ea"/>
                <a:sym typeface="+mn-lt"/>
              </a:rPr>
              <a:t>才能获得客观的评价。但这个程序</a:t>
            </a:r>
            <a:r>
              <a:rPr lang="zh-CN" altLang="en-US" sz="1400" b="1" dirty="0">
                <a:solidFill>
                  <a:srgbClr val="FF0000"/>
                </a:solidFill>
                <a:cs typeface="+mn-ea"/>
                <a:sym typeface="+mn-lt"/>
              </a:rPr>
              <a:t>只需一个页面，几秒钟</a:t>
            </a:r>
            <a:r>
              <a:rPr lang="zh-CN" altLang="en-US" sz="1400" dirty="0">
                <a:solidFill>
                  <a:schemeClr val="tx1">
                    <a:lumMod val="85000"/>
                    <a:lumOff val="15000"/>
                  </a:schemeClr>
                </a:solidFill>
                <a:cs typeface="+mn-ea"/>
                <a:sym typeface="+mn-lt"/>
              </a:rPr>
              <a:t>便可获得搜索词的客观评价。可以</a:t>
            </a:r>
            <a:r>
              <a:rPr lang="zh-CN" altLang="en-US" sz="1400" b="1" dirty="0">
                <a:solidFill>
                  <a:srgbClr val="FF0000"/>
                </a:solidFill>
                <a:cs typeface="+mn-ea"/>
                <a:sym typeface="+mn-lt"/>
              </a:rPr>
              <a:t>用在所有的搜索引擎</a:t>
            </a:r>
            <a:r>
              <a:rPr lang="zh-CN" altLang="en-US" sz="1400" dirty="0">
                <a:solidFill>
                  <a:schemeClr val="tx1">
                    <a:lumMod val="85000"/>
                    <a:lumOff val="15000"/>
                  </a:schemeClr>
                </a:solidFill>
                <a:cs typeface="+mn-ea"/>
                <a:sym typeface="+mn-lt"/>
              </a:rPr>
              <a:t>中，</a:t>
            </a:r>
            <a:r>
              <a:rPr lang="zh-CN" altLang="en-US" sz="1400" b="1" dirty="0">
                <a:solidFill>
                  <a:srgbClr val="FF0000"/>
                </a:solidFill>
                <a:cs typeface="+mn-ea"/>
                <a:sym typeface="+mn-lt"/>
              </a:rPr>
              <a:t>作为辅助</a:t>
            </a:r>
            <a:r>
              <a:rPr lang="zh-CN" altLang="en-US" sz="1400" dirty="0">
                <a:solidFill>
                  <a:schemeClr val="tx1">
                    <a:lumMod val="85000"/>
                    <a:lumOff val="15000"/>
                  </a:schemeClr>
                </a:solidFill>
                <a:cs typeface="+mn-ea"/>
                <a:sym typeface="+mn-lt"/>
              </a:rPr>
              <a:t>了解存在。</a:t>
            </a:r>
            <a:endParaRPr lang="zh-CN" altLang="en-US" sz="1400" dirty="0">
              <a:solidFill>
                <a:schemeClr val="tx1">
                  <a:lumMod val="85000"/>
                  <a:lumOff val="15000"/>
                </a:schemeClr>
              </a:solidFill>
              <a:cs typeface="+mn-ea"/>
              <a:sym typeface="+mn-lt"/>
            </a:endParaRPr>
          </a:p>
        </p:txBody>
      </p:sp>
      <p:sp>
        <p:nvSpPr>
          <p:cNvPr id="10" name="矩形 9"/>
          <p:cNvSpPr/>
          <p:nvPr/>
        </p:nvSpPr>
        <p:spPr>
          <a:xfrm>
            <a:off x="8099425" y="2254250"/>
            <a:ext cx="3971925" cy="4286250"/>
          </a:xfrm>
          <a:prstGeom prst="rect">
            <a:avLst/>
          </a:prstGeom>
          <a:solidFill>
            <a:schemeClr val="bg1"/>
          </a:solidFill>
          <a:ln>
            <a:noFill/>
          </a:ln>
          <a:effectLst>
            <a:outerShdw blurRad="2413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sp>
        <p:nvSpPr>
          <p:cNvPr id="11" name="文本框 10"/>
          <p:cNvSpPr txBox="1"/>
          <p:nvPr/>
        </p:nvSpPr>
        <p:spPr>
          <a:xfrm>
            <a:off x="8257445" y="2815000"/>
            <a:ext cx="3004457" cy="398780"/>
          </a:xfrm>
          <a:prstGeom prst="rect">
            <a:avLst/>
          </a:prstGeom>
          <a:noFill/>
        </p:spPr>
        <p:txBody>
          <a:bodyPr wrap="square" rtlCol="0">
            <a:spAutoFit/>
          </a:bodyPr>
          <a:p>
            <a:r>
              <a:rPr lang="zh-CN" altLang="en-US" sz="2000" b="1" dirty="0">
                <a:solidFill>
                  <a:srgbClr val="0F74A1"/>
                </a:solidFill>
                <a:cs typeface="+mn-ea"/>
                <a:sym typeface="+mn-lt"/>
              </a:rPr>
              <a:t>家国情怀</a:t>
            </a:r>
            <a:endParaRPr lang="zh-CN" altLang="en-US" sz="2000" b="1" dirty="0">
              <a:solidFill>
                <a:srgbClr val="0F74A1"/>
              </a:solidFill>
              <a:cs typeface="+mn-ea"/>
              <a:sym typeface="+mn-lt"/>
            </a:endParaRPr>
          </a:p>
        </p:txBody>
      </p:sp>
      <p:grpSp>
        <p:nvGrpSpPr>
          <p:cNvPr id="12" name="组合 11"/>
          <p:cNvGrpSpPr/>
          <p:nvPr/>
        </p:nvGrpSpPr>
        <p:grpSpPr>
          <a:xfrm>
            <a:off x="8358083" y="3280851"/>
            <a:ext cx="977673" cy="0"/>
            <a:chOff x="1702253" y="2838769"/>
            <a:chExt cx="977673" cy="0"/>
          </a:xfrm>
        </p:grpSpPr>
        <p:cxnSp>
          <p:nvCxnSpPr>
            <p:cNvPr id="13" name="直接连接符 12"/>
            <p:cNvCxnSpPr/>
            <p:nvPr/>
          </p:nvCxnSpPr>
          <p:spPr>
            <a:xfrm>
              <a:off x="1702253" y="2838769"/>
              <a:ext cx="412297" cy="0"/>
            </a:xfrm>
            <a:prstGeom prst="line">
              <a:avLst/>
            </a:prstGeom>
            <a:ln w="76200">
              <a:solidFill>
                <a:srgbClr val="037FBD"/>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791379" y="2838769"/>
              <a:ext cx="888547" cy="0"/>
            </a:xfrm>
            <a:prstGeom prst="line">
              <a:avLst/>
            </a:prstGeom>
            <a:ln>
              <a:solidFill>
                <a:srgbClr val="037FBD"/>
              </a:solidFill>
            </a:ln>
          </p:spPr>
          <p:style>
            <a:lnRef idx="1">
              <a:schemeClr val="accent1"/>
            </a:lnRef>
            <a:fillRef idx="0">
              <a:schemeClr val="accent1"/>
            </a:fillRef>
            <a:effectRef idx="0">
              <a:schemeClr val="accent1"/>
            </a:effectRef>
            <a:fontRef idx="minor">
              <a:schemeClr val="tx1"/>
            </a:fontRef>
          </p:style>
        </p:cxnSp>
      </p:grpSp>
      <p:sp>
        <p:nvSpPr>
          <p:cNvPr id="15" name="文本框 14"/>
          <p:cNvSpPr txBox="1"/>
          <p:nvPr/>
        </p:nvSpPr>
        <p:spPr>
          <a:xfrm>
            <a:off x="8257761" y="3710371"/>
            <a:ext cx="3650796" cy="2335530"/>
          </a:xfrm>
          <a:prstGeom prst="rect">
            <a:avLst/>
          </a:prstGeom>
          <a:noFill/>
        </p:spPr>
        <p:txBody>
          <a:bodyPr wrap="square" rtlCol="0">
            <a:spAutoFit/>
          </a:bodyPr>
          <a:p>
            <a:pPr>
              <a:lnSpc>
                <a:spcPts val="2500"/>
              </a:lnSpc>
            </a:pPr>
            <a:r>
              <a:rPr lang="zh-CN" altLang="en-US" sz="1400" dirty="0">
                <a:solidFill>
                  <a:schemeClr val="tx1">
                    <a:lumMod val="85000"/>
                    <a:lumOff val="15000"/>
                  </a:schemeClr>
                </a:solidFill>
                <a:cs typeface="+mn-ea"/>
                <a:sym typeface="+mn-lt"/>
              </a:rPr>
              <a:t>当前中美冲突，不得不说在很多方面美国确实比中国强大。但是，我们也在奋起直追，努力重铸</a:t>
            </a:r>
            <a:r>
              <a:rPr lang="zh-CN" altLang="en-US" sz="1400" b="1" dirty="0">
                <a:solidFill>
                  <a:srgbClr val="FF0000"/>
                </a:solidFill>
                <a:cs typeface="+mn-ea"/>
                <a:sym typeface="+mn-lt"/>
              </a:rPr>
              <a:t>中华旧日的荣光</a:t>
            </a:r>
            <a:r>
              <a:rPr lang="zh-CN" altLang="en-US" sz="1400" dirty="0">
                <a:solidFill>
                  <a:schemeClr val="tx1">
                    <a:lumMod val="85000"/>
                    <a:lumOff val="15000"/>
                  </a:schemeClr>
                </a:solidFill>
                <a:cs typeface="+mn-ea"/>
                <a:sym typeface="+mn-lt"/>
              </a:rPr>
              <a:t>。大数据与数据处理是未来科技的发展方向，谁掌握了科技未来的发展方向，谁就掌握了科技的未来，谁掌握科技的未来，谁就掌握了未来的话语权。</a:t>
            </a:r>
            <a:endParaRPr lang="zh-CN" altLang="en-US" sz="1400" dirty="0">
              <a:solidFill>
                <a:schemeClr val="tx1">
                  <a:lumMod val="85000"/>
                  <a:lumOff val="15000"/>
                </a:schemeClr>
              </a:solidFill>
              <a:cs typeface="+mn-ea"/>
              <a:sym typeface="+mn-lt"/>
            </a:endParaRPr>
          </a:p>
          <a:p>
            <a:pPr>
              <a:lnSpc>
                <a:spcPts val="2500"/>
              </a:lnSpc>
            </a:pPr>
            <a:r>
              <a:rPr lang="zh-CN" altLang="en-US" sz="1400" b="1" dirty="0">
                <a:solidFill>
                  <a:srgbClr val="FF0000"/>
                </a:solidFill>
                <a:cs typeface="+mn-ea"/>
                <a:sym typeface="+mn-lt"/>
              </a:rPr>
              <a:t>他时若遂凌云志,敢笑黄巢不丈夫。</a:t>
            </a:r>
            <a:endParaRPr lang="zh-CN" altLang="en-US" sz="1400" b="1" dirty="0">
              <a:solidFill>
                <a:srgbClr val="FF0000"/>
              </a:solidFill>
              <a:cs typeface="+mn-ea"/>
              <a:sym typeface="+mn-l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ppt_x"/>
                                          </p:val>
                                        </p:tav>
                                        <p:tav tm="100000">
                                          <p:val>
                                            <p:strVal val="#ppt_x"/>
                                          </p:val>
                                        </p:tav>
                                      </p:tavLst>
                                    </p:anim>
                                    <p:anim calcmode="lin" valueType="num">
                                      <p:cBhvr additive="base">
                                        <p:cTn id="12" dur="500" fill="hold"/>
                                        <p:tgtEl>
                                          <p:spTgt spid="3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3"/>
                                        </p:tgtEl>
                                        <p:attrNameLst>
                                          <p:attrName>style.visibility</p:attrName>
                                        </p:attrNameLst>
                                      </p:cBhvr>
                                      <p:to>
                                        <p:strVal val="visible"/>
                                      </p:to>
                                    </p:set>
                                    <p:anim calcmode="lin" valueType="num">
                                      <p:cBhvr additive="base">
                                        <p:cTn id="15" dur="500" fill="hold"/>
                                        <p:tgtEl>
                                          <p:spTgt spid="43"/>
                                        </p:tgtEl>
                                        <p:attrNameLst>
                                          <p:attrName>ppt_x</p:attrName>
                                        </p:attrNameLst>
                                      </p:cBhvr>
                                      <p:tavLst>
                                        <p:tav tm="0">
                                          <p:val>
                                            <p:strVal val="#ppt_x"/>
                                          </p:val>
                                        </p:tav>
                                        <p:tav tm="100000">
                                          <p:val>
                                            <p:strVal val="#ppt_x"/>
                                          </p:val>
                                        </p:tav>
                                      </p:tavLst>
                                    </p:anim>
                                    <p:anim calcmode="lin" valueType="num">
                                      <p:cBhvr additive="base">
                                        <p:cTn id="16" dur="500" fill="hold"/>
                                        <p:tgtEl>
                                          <p:spTgt spid="43"/>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4"/>
                                        </p:tgtEl>
                                        <p:attrNameLst>
                                          <p:attrName>style.visibility</p:attrName>
                                        </p:attrNameLst>
                                      </p:cBhvr>
                                      <p:to>
                                        <p:strVal val="visible"/>
                                      </p:to>
                                    </p:set>
                                    <p:anim calcmode="lin" valueType="num">
                                      <p:cBhvr additive="base">
                                        <p:cTn id="23" dur="500" fill="hold"/>
                                        <p:tgtEl>
                                          <p:spTgt spid="44"/>
                                        </p:tgtEl>
                                        <p:attrNameLst>
                                          <p:attrName>ppt_x</p:attrName>
                                        </p:attrNameLst>
                                      </p:cBhvr>
                                      <p:tavLst>
                                        <p:tav tm="0">
                                          <p:val>
                                            <p:strVal val="#ppt_x"/>
                                          </p:val>
                                        </p:tav>
                                        <p:tav tm="100000">
                                          <p:val>
                                            <p:strVal val="#ppt_x"/>
                                          </p:val>
                                        </p:tav>
                                      </p:tavLst>
                                    </p:anim>
                                    <p:anim calcmode="lin" valueType="num">
                                      <p:cBhvr additive="base">
                                        <p:cTn id="24" dur="500" fill="hold"/>
                                        <p:tgtEl>
                                          <p:spTgt spid="44"/>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46"/>
                                        </p:tgtEl>
                                        <p:attrNameLst>
                                          <p:attrName>style.visibility</p:attrName>
                                        </p:attrNameLst>
                                      </p:cBhvr>
                                      <p:to>
                                        <p:strVal val="visible"/>
                                      </p:to>
                                    </p:set>
                                    <p:anim calcmode="lin" valueType="num">
                                      <p:cBhvr additive="base">
                                        <p:cTn id="27" dur="500" fill="hold"/>
                                        <p:tgtEl>
                                          <p:spTgt spid="46"/>
                                        </p:tgtEl>
                                        <p:attrNameLst>
                                          <p:attrName>ppt_x</p:attrName>
                                        </p:attrNameLst>
                                      </p:cBhvr>
                                      <p:tavLst>
                                        <p:tav tm="0">
                                          <p:val>
                                            <p:strVal val="#ppt_x"/>
                                          </p:val>
                                        </p:tav>
                                        <p:tav tm="100000">
                                          <p:val>
                                            <p:strVal val="#ppt_x"/>
                                          </p:val>
                                        </p:tav>
                                      </p:tavLst>
                                    </p:anim>
                                    <p:anim calcmode="lin" valueType="num">
                                      <p:cBhvr additive="base">
                                        <p:cTn id="28" dur="500" fill="hold"/>
                                        <p:tgtEl>
                                          <p:spTgt spid="46"/>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47"/>
                                        </p:tgtEl>
                                        <p:attrNameLst>
                                          <p:attrName>style.visibility</p:attrName>
                                        </p:attrNameLst>
                                      </p:cBhvr>
                                      <p:to>
                                        <p:strVal val="visible"/>
                                      </p:to>
                                    </p:set>
                                    <p:anim calcmode="lin" valueType="num">
                                      <p:cBhvr additive="base">
                                        <p:cTn id="31" dur="500" fill="hold"/>
                                        <p:tgtEl>
                                          <p:spTgt spid="47"/>
                                        </p:tgtEl>
                                        <p:attrNameLst>
                                          <p:attrName>ppt_x</p:attrName>
                                        </p:attrNameLst>
                                      </p:cBhvr>
                                      <p:tavLst>
                                        <p:tav tm="0">
                                          <p:val>
                                            <p:strVal val="#ppt_x"/>
                                          </p:val>
                                        </p:tav>
                                        <p:tav tm="100000">
                                          <p:val>
                                            <p:strVal val="#ppt_x"/>
                                          </p:val>
                                        </p:tav>
                                      </p:tavLst>
                                    </p:anim>
                                    <p:anim calcmode="lin" valueType="num">
                                      <p:cBhvr additive="base">
                                        <p:cTn id="32" dur="500" fill="hold"/>
                                        <p:tgtEl>
                                          <p:spTgt spid="47"/>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50"/>
                                        </p:tgtEl>
                                        <p:attrNameLst>
                                          <p:attrName>style.visibility</p:attrName>
                                        </p:attrNameLst>
                                      </p:cBhvr>
                                      <p:to>
                                        <p:strVal val="visible"/>
                                      </p:to>
                                    </p:set>
                                    <p:anim calcmode="lin" valueType="num">
                                      <p:cBhvr additive="base">
                                        <p:cTn id="35" dur="500" fill="hold"/>
                                        <p:tgtEl>
                                          <p:spTgt spid="50"/>
                                        </p:tgtEl>
                                        <p:attrNameLst>
                                          <p:attrName>ppt_x</p:attrName>
                                        </p:attrNameLst>
                                      </p:cBhvr>
                                      <p:tavLst>
                                        <p:tav tm="0">
                                          <p:val>
                                            <p:strVal val="#ppt_x"/>
                                          </p:val>
                                        </p:tav>
                                        <p:tav tm="100000">
                                          <p:val>
                                            <p:strVal val="#ppt_x"/>
                                          </p:val>
                                        </p:tav>
                                      </p:tavLst>
                                    </p:anim>
                                    <p:anim calcmode="lin" valueType="num">
                                      <p:cBhvr additive="base">
                                        <p:cTn id="36" dur="500" fill="hold"/>
                                        <p:tgtEl>
                                          <p:spTgt spid="50"/>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35"/>
                                        </p:tgtEl>
                                        <p:attrNameLst>
                                          <p:attrName>style.visibility</p:attrName>
                                        </p:attrNameLst>
                                      </p:cBhvr>
                                      <p:to>
                                        <p:strVal val="visible"/>
                                      </p:to>
                                    </p:set>
                                    <p:anim calcmode="lin" valueType="num">
                                      <p:cBhvr additive="base">
                                        <p:cTn id="39" dur="500" fill="hold"/>
                                        <p:tgtEl>
                                          <p:spTgt spid="35"/>
                                        </p:tgtEl>
                                        <p:attrNameLst>
                                          <p:attrName>ppt_x</p:attrName>
                                        </p:attrNameLst>
                                      </p:cBhvr>
                                      <p:tavLst>
                                        <p:tav tm="0">
                                          <p:val>
                                            <p:strVal val="#ppt_x"/>
                                          </p:val>
                                        </p:tav>
                                        <p:tav tm="100000">
                                          <p:val>
                                            <p:strVal val="#ppt_x"/>
                                          </p:val>
                                        </p:tav>
                                      </p:tavLst>
                                    </p:anim>
                                    <p:anim calcmode="lin" valueType="num">
                                      <p:cBhvr additive="base">
                                        <p:cTn id="40" dur="500" fill="hold"/>
                                        <p:tgtEl>
                                          <p:spTgt spid="35"/>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37"/>
                                        </p:tgtEl>
                                        <p:attrNameLst>
                                          <p:attrName>style.visibility</p:attrName>
                                        </p:attrNameLst>
                                      </p:cBhvr>
                                      <p:to>
                                        <p:strVal val="visible"/>
                                      </p:to>
                                    </p:set>
                                    <p:anim calcmode="lin" valueType="num">
                                      <p:cBhvr additive="base">
                                        <p:cTn id="43" dur="500" fill="hold"/>
                                        <p:tgtEl>
                                          <p:spTgt spid="37"/>
                                        </p:tgtEl>
                                        <p:attrNameLst>
                                          <p:attrName>ppt_x</p:attrName>
                                        </p:attrNameLst>
                                      </p:cBhvr>
                                      <p:tavLst>
                                        <p:tav tm="0">
                                          <p:val>
                                            <p:strVal val="#ppt_x"/>
                                          </p:val>
                                        </p:tav>
                                        <p:tav tm="100000">
                                          <p:val>
                                            <p:strVal val="#ppt_x"/>
                                          </p:val>
                                        </p:tav>
                                      </p:tavLst>
                                    </p:anim>
                                    <p:anim calcmode="lin" valueType="num">
                                      <p:cBhvr additive="base">
                                        <p:cTn id="44" dur="500" fill="hold"/>
                                        <p:tgtEl>
                                          <p:spTgt spid="37"/>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10"/>
                                        </p:tgtEl>
                                        <p:attrNameLst>
                                          <p:attrName>style.visibility</p:attrName>
                                        </p:attrNameLst>
                                      </p:cBhvr>
                                      <p:to>
                                        <p:strVal val="visible"/>
                                      </p:to>
                                    </p:set>
                                    <p:anim calcmode="lin" valueType="num">
                                      <p:cBhvr additive="base">
                                        <p:cTn id="47" dur="500" fill="hold"/>
                                        <p:tgtEl>
                                          <p:spTgt spid="10"/>
                                        </p:tgtEl>
                                        <p:attrNameLst>
                                          <p:attrName>ppt_x</p:attrName>
                                        </p:attrNameLst>
                                      </p:cBhvr>
                                      <p:tavLst>
                                        <p:tav tm="0">
                                          <p:val>
                                            <p:strVal val="#ppt_x"/>
                                          </p:val>
                                        </p:tav>
                                        <p:tav tm="100000">
                                          <p:val>
                                            <p:strVal val="#ppt_x"/>
                                          </p:val>
                                        </p:tav>
                                      </p:tavLst>
                                    </p:anim>
                                    <p:anim calcmode="lin" valueType="num">
                                      <p:cBhvr additive="base">
                                        <p:cTn id="48" dur="500" fill="hold"/>
                                        <p:tgtEl>
                                          <p:spTgt spid="10"/>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11"/>
                                        </p:tgtEl>
                                        <p:attrNameLst>
                                          <p:attrName>style.visibility</p:attrName>
                                        </p:attrNameLst>
                                      </p:cBhvr>
                                      <p:to>
                                        <p:strVal val="visible"/>
                                      </p:to>
                                    </p:set>
                                    <p:anim calcmode="lin" valueType="num">
                                      <p:cBhvr additive="base">
                                        <p:cTn id="51" dur="500" fill="hold"/>
                                        <p:tgtEl>
                                          <p:spTgt spid="11"/>
                                        </p:tgtEl>
                                        <p:attrNameLst>
                                          <p:attrName>ppt_x</p:attrName>
                                        </p:attrNameLst>
                                      </p:cBhvr>
                                      <p:tavLst>
                                        <p:tav tm="0">
                                          <p:val>
                                            <p:strVal val="#ppt_x"/>
                                          </p:val>
                                        </p:tav>
                                        <p:tav tm="100000">
                                          <p:val>
                                            <p:strVal val="#ppt_x"/>
                                          </p:val>
                                        </p:tav>
                                      </p:tavLst>
                                    </p:anim>
                                    <p:anim calcmode="lin" valueType="num">
                                      <p:cBhvr additive="base">
                                        <p:cTn id="52" dur="500" fill="hold"/>
                                        <p:tgtEl>
                                          <p:spTgt spid="11"/>
                                        </p:tgtEl>
                                        <p:attrNameLst>
                                          <p:attrName>ppt_y</p:attrName>
                                        </p:attrNameLst>
                                      </p:cBhvr>
                                      <p:tavLst>
                                        <p:tav tm="0">
                                          <p:val>
                                            <p:strVal val="1+#ppt_h/2"/>
                                          </p:val>
                                        </p:tav>
                                        <p:tav tm="100000">
                                          <p:val>
                                            <p:strVal val="#ppt_y"/>
                                          </p:val>
                                        </p:tav>
                                      </p:tavLst>
                                    </p:anim>
                                  </p:childTnLst>
                                </p:cTn>
                              </p:par>
                              <p:par>
                                <p:cTn id="53" presetID="2" presetClass="entr" presetSubtype="4" fill="hold" nodeType="withEffect">
                                  <p:stCondLst>
                                    <p:cond delay="0"/>
                                  </p:stCondLst>
                                  <p:childTnLst>
                                    <p:set>
                                      <p:cBhvr>
                                        <p:cTn id="54" dur="1" fill="hold">
                                          <p:stCondLst>
                                            <p:cond delay="0"/>
                                          </p:stCondLst>
                                        </p:cTn>
                                        <p:tgtEl>
                                          <p:spTgt spid="12"/>
                                        </p:tgtEl>
                                        <p:attrNameLst>
                                          <p:attrName>style.visibility</p:attrName>
                                        </p:attrNameLst>
                                      </p:cBhvr>
                                      <p:to>
                                        <p:strVal val="visible"/>
                                      </p:to>
                                    </p:set>
                                    <p:anim calcmode="lin" valueType="num">
                                      <p:cBhvr additive="base">
                                        <p:cTn id="55" dur="500" fill="hold"/>
                                        <p:tgtEl>
                                          <p:spTgt spid="12"/>
                                        </p:tgtEl>
                                        <p:attrNameLst>
                                          <p:attrName>ppt_x</p:attrName>
                                        </p:attrNameLst>
                                      </p:cBhvr>
                                      <p:tavLst>
                                        <p:tav tm="0">
                                          <p:val>
                                            <p:strVal val="#ppt_x"/>
                                          </p:val>
                                        </p:tav>
                                        <p:tav tm="100000">
                                          <p:val>
                                            <p:strVal val="#ppt_x"/>
                                          </p:val>
                                        </p:tav>
                                      </p:tavLst>
                                    </p:anim>
                                    <p:anim calcmode="lin" valueType="num">
                                      <p:cBhvr additive="base">
                                        <p:cTn id="56" dur="500" fill="hold"/>
                                        <p:tgtEl>
                                          <p:spTgt spid="12"/>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15"/>
                                        </p:tgtEl>
                                        <p:attrNameLst>
                                          <p:attrName>style.visibility</p:attrName>
                                        </p:attrNameLst>
                                      </p:cBhvr>
                                      <p:to>
                                        <p:strVal val="visible"/>
                                      </p:to>
                                    </p:set>
                                    <p:anim calcmode="lin" valueType="num">
                                      <p:cBhvr additive="base">
                                        <p:cTn id="59" dur="500" fill="hold"/>
                                        <p:tgtEl>
                                          <p:spTgt spid="15"/>
                                        </p:tgtEl>
                                        <p:attrNameLst>
                                          <p:attrName>ppt_x</p:attrName>
                                        </p:attrNameLst>
                                      </p:cBhvr>
                                      <p:tavLst>
                                        <p:tav tm="0">
                                          <p:val>
                                            <p:strVal val="#ppt_x"/>
                                          </p:val>
                                        </p:tav>
                                        <p:tav tm="100000">
                                          <p:val>
                                            <p:strVal val="#ppt_x"/>
                                          </p:val>
                                        </p:tav>
                                      </p:tavLst>
                                    </p:anim>
                                    <p:anim calcmode="lin" valueType="num">
                                      <p:cBhvr additive="base">
                                        <p:cTn id="60"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0" grpId="0" bldLvl="0" animBg="1"/>
      <p:bldP spid="35" grpId="0"/>
      <p:bldP spid="37" grpId="0"/>
      <p:bldP spid="43" grpId="0"/>
      <p:bldP spid="44" grpId="0"/>
      <p:bldP spid="46" grpId="0"/>
      <p:bldP spid="50" grpId="0"/>
      <p:bldP spid="10" grpId="0" bldLvl="0" animBg="1"/>
      <p:bldP spid="11" grpId="0"/>
      <p:bldP spid="1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矩形 163"/>
          <p:cNvSpPr/>
          <p:nvPr/>
        </p:nvSpPr>
        <p:spPr>
          <a:xfrm>
            <a:off x="5348343" y="0"/>
            <a:ext cx="3336800" cy="6858000"/>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FF0000"/>
              </a:solidFill>
              <a:cs typeface="+mn-ea"/>
              <a:sym typeface="+mn-lt"/>
            </a:endParaRPr>
          </a:p>
        </p:txBody>
      </p:sp>
      <p:sp>
        <p:nvSpPr>
          <p:cNvPr id="4" name="矩形 3"/>
          <p:cNvSpPr/>
          <p:nvPr/>
        </p:nvSpPr>
        <p:spPr>
          <a:xfrm>
            <a:off x="8647614" y="0"/>
            <a:ext cx="3544386" cy="6858000"/>
          </a:xfrm>
          <a:prstGeom prst="rect">
            <a:avLst/>
          </a:prstGeom>
          <a:solidFill>
            <a:srgbClr val="0F74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solidFill>
                <a:srgbClr val="FF0000"/>
              </a:solidFill>
              <a:cs typeface="+mn-ea"/>
              <a:sym typeface="+mn-lt"/>
            </a:endParaRPr>
          </a:p>
        </p:txBody>
      </p:sp>
      <p:cxnSp>
        <p:nvCxnSpPr>
          <p:cNvPr id="6" name="直接连接符 5"/>
          <p:cNvCxnSpPr/>
          <p:nvPr/>
        </p:nvCxnSpPr>
        <p:spPr>
          <a:xfrm>
            <a:off x="0" y="161364"/>
            <a:ext cx="6096000" cy="0"/>
          </a:xfrm>
          <a:prstGeom prst="line">
            <a:avLst/>
          </a:prstGeom>
          <a:ln w="3175">
            <a:solidFill>
              <a:srgbClr val="D9E3FF"/>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a:off x="0" y="289507"/>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a:off x="0" y="417649"/>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0" y="545792"/>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0" y="673934"/>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0" y="802077"/>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0" y="930220"/>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0" y="1058362"/>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a:off x="0" y="1186505"/>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0" y="1314647"/>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0" y="1442790"/>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0" y="1570933"/>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0" y="1699075"/>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0" y="1827218"/>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0" y="1955360"/>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0" y="2083503"/>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0" y="2211645"/>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0" y="2339788"/>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0" y="2467931"/>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0" y="2596073"/>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0" y="2724216"/>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a:off x="0" y="2852358"/>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0" y="2980501"/>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a:off x="0" y="3108644"/>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0" y="3236786"/>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a:off x="0" y="3364929"/>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a:off x="0" y="3493071"/>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a:off x="0" y="3621214"/>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0" y="3749356"/>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0" y="3877499"/>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0" y="4005642"/>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0" y="4133785"/>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a:off x="0" y="4261927"/>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a:off x="0" y="4390070"/>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a:off x="0" y="4518212"/>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a:off x="0" y="4646355"/>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0" y="4774497"/>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0" y="4902640"/>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a:off x="0" y="5030782"/>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a:off x="0" y="5158925"/>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a:off x="0" y="5287068"/>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a:off x="0" y="5415210"/>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a:off x="0" y="5543353"/>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a:off x="0" y="5671495"/>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a:off x="0" y="5799638"/>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a:off x="0" y="5927781"/>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a:off x="0" y="6055923"/>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a:off x="0" y="6184066"/>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a:off x="0" y="6312209"/>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a:off x="0" y="6440351"/>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a:off x="0" y="6568494"/>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a:off x="0" y="6696636"/>
            <a:ext cx="6096000" cy="0"/>
          </a:xfrm>
          <a:prstGeom prst="line">
            <a:avLst/>
          </a:prstGeom>
          <a:ln w="3175">
            <a:solidFill>
              <a:srgbClr val="D9E3FF"/>
            </a:solidFill>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a:off x="143436" y="0"/>
            <a:ext cx="0" cy="6858000"/>
          </a:xfrm>
          <a:prstGeom prst="line">
            <a:avLst/>
          </a:prstGeom>
          <a:ln>
            <a:solidFill>
              <a:srgbClr val="D9E3FF"/>
            </a:solidFill>
          </a:ln>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a:off x="257165"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a:off x="370893"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484622"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a:off x="598351"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a:off x="712080"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a:off x="825808"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a:off x="939537"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a:off x="1053266"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a:off x="1166995"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a:off x="1280723"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a:off x="1394452"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1508181"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a:off x="1621909"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a:off x="1735638"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a:off x="1849367"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a:off x="1963096"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29" name="直接连接符 128"/>
          <p:cNvCxnSpPr/>
          <p:nvPr/>
        </p:nvCxnSpPr>
        <p:spPr>
          <a:xfrm>
            <a:off x="2076824"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2190553"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a:off x="2304282"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a:off x="2418011"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a:off x="2531739"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a:off x="2645468"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2759197"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a:off x="2872925"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a:off x="2986654"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a:off x="3100383"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39" name="直接连接符 138"/>
          <p:cNvCxnSpPr/>
          <p:nvPr/>
        </p:nvCxnSpPr>
        <p:spPr>
          <a:xfrm>
            <a:off x="3214112"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a:off x="3327840"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a:off x="3441569"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3555298"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3669026"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3782755"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3896484"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4010213"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47" name="直接连接符 146"/>
          <p:cNvCxnSpPr/>
          <p:nvPr/>
        </p:nvCxnSpPr>
        <p:spPr>
          <a:xfrm>
            <a:off x="4123942"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4237670"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p:nvCxnSpPr>
        <p:spPr>
          <a:xfrm>
            <a:off x="4351399"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4465128"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51" name="直接连接符 150"/>
          <p:cNvCxnSpPr/>
          <p:nvPr/>
        </p:nvCxnSpPr>
        <p:spPr>
          <a:xfrm>
            <a:off x="4578857"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4692585"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53" name="直接连接符 152"/>
          <p:cNvCxnSpPr/>
          <p:nvPr/>
        </p:nvCxnSpPr>
        <p:spPr>
          <a:xfrm>
            <a:off x="4806314"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4920043"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55" name="直接连接符 154"/>
          <p:cNvCxnSpPr/>
          <p:nvPr/>
        </p:nvCxnSpPr>
        <p:spPr>
          <a:xfrm>
            <a:off x="5033771"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a:off x="5147500"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5261229"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5374958"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59" name="直接连接符 158"/>
          <p:cNvCxnSpPr/>
          <p:nvPr/>
        </p:nvCxnSpPr>
        <p:spPr>
          <a:xfrm>
            <a:off x="5488686"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60" name="直接连接符 159"/>
          <p:cNvCxnSpPr/>
          <p:nvPr/>
        </p:nvCxnSpPr>
        <p:spPr>
          <a:xfrm>
            <a:off x="5602415"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61" name="直接连接符 160"/>
          <p:cNvCxnSpPr/>
          <p:nvPr/>
        </p:nvCxnSpPr>
        <p:spPr>
          <a:xfrm>
            <a:off x="5716144"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62" name="直接连接符 161"/>
          <p:cNvCxnSpPr/>
          <p:nvPr/>
        </p:nvCxnSpPr>
        <p:spPr>
          <a:xfrm>
            <a:off x="5829872"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a:off x="5943601" y="0"/>
            <a:ext cx="0" cy="6858000"/>
          </a:xfrm>
          <a:prstGeom prst="line">
            <a:avLst/>
          </a:prstGeom>
          <a:ln>
            <a:solidFill>
              <a:srgbClr val="D9E3FF"/>
            </a:solidFill>
          </a:ln>
        </p:spPr>
        <p:style>
          <a:lnRef idx="1">
            <a:schemeClr val="accent1"/>
          </a:lnRef>
          <a:fillRef idx="0">
            <a:schemeClr val="accent1"/>
          </a:fillRef>
          <a:effectRef idx="0">
            <a:schemeClr val="accent1"/>
          </a:effectRef>
          <a:fontRef idx="minor">
            <a:schemeClr val="tx1"/>
          </a:fontRef>
        </p:style>
      </p:cxnSp>
      <p:sp>
        <p:nvSpPr>
          <p:cNvPr id="163" name="矩形: 圆角 162"/>
          <p:cNvSpPr/>
          <p:nvPr/>
        </p:nvSpPr>
        <p:spPr>
          <a:xfrm>
            <a:off x="712080" y="520390"/>
            <a:ext cx="10540373" cy="5791205"/>
          </a:xfrm>
          <a:prstGeom prst="roundRect">
            <a:avLst>
              <a:gd name="adj" fmla="val 6751"/>
            </a:avLst>
          </a:prstGeom>
          <a:solidFill>
            <a:schemeClr val="bg1"/>
          </a:solidFill>
          <a:ln>
            <a:noFill/>
          </a:ln>
          <a:effectLst>
            <a:outerShdw blurRad="190500" dist="25400" sx="102000" sy="102000" algn="ctr"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183" name="图片 182"/>
          <p:cNvPicPr>
            <a:picLocks noChangeAspect="1"/>
          </p:cNvPicPr>
          <p:nvPr/>
        </p:nvPicPr>
        <p:blipFill>
          <a:blip r:embed="rId1" cstate="print">
            <a:extLst>
              <a:ext uri="{28A0092B-C50C-407E-A947-70E740481C1C}">
                <a14:useLocalDpi xmlns:a14="http://schemas.microsoft.com/office/drawing/2010/main" val="0"/>
              </a:ext>
            </a:extLst>
          </a:blip>
          <a:srcRect l="3801" t="4201" r="2831" b="4546"/>
          <a:stretch>
            <a:fillRect/>
          </a:stretch>
        </p:blipFill>
        <p:spPr>
          <a:xfrm>
            <a:off x="1142847" y="1097904"/>
            <a:ext cx="4634672" cy="4990457"/>
          </a:xfrm>
          <a:custGeom>
            <a:avLst/>
            <a:gdLst>
              <a:gd name="connsiteX0" fmla="*/ 3387946 w 4634672"/>
              <a:gd name="connsiteY0" fmla="*/ 825519 h 4990457"/>
              <a:gd name="connsiteX1" fmla="*/ 3657787 w 4634672"/>
              <a:gd name="connsiteY1" fmla="*/ 1554437 h 4990457"/>
              <a:gd name="connsiteX2" fmla="*/ 3212098 w 4634672"/>
              <a:gd name="connsiteY2" fmla="*/ 4377462 h 4990457"/>
              <a:gd name="connsiteX3" fmla="*/ 2730821 w 4634672"/>
              <a:gd name="connsiteY3" fmla="*/ 4987796 h 4990457"/>
              <a:gd name="connsiteX4" fmla="*/ 2460979 w 4634672"/>
              <a:gd name="connsiteY4" fmla="*/ 4258878 h 4990457"/>
              <a:gd name="connsiteX5" fmla="*/ 2906668 w 4634672"/>
              <a:gd name="connsiteY5" fmla="*/ 1435853 h 4990457"/>
              <a:gd name="connsiteX6" fmla="*/ 3387946 w 4634672"/>
              <a:gd name="connsiteY6" fmla="*/ 825519 h 4990457"/>
              <a:gd name="connsiteX7" fmla="*/ 1670037 w 4634672"/>
              <a:gd name="connsiteY7" fmla="*/ 751695 h 4990457"/>
              <a:gd name="connsiteX8" fmla="*/ 1939878 w 4634672"/>
              <a:gd name="connsiteY8" fmla="*/ 1480612 h 4990457"/>
              <a:gd name="connsiteX9" fmla="*/ 1494189 w 4634672"/>
              <a:gd name="connsiteY9" fmla="*/ 4303639 h 4990457"/>
              <a:gd name="connsiteX10" fmla="*/ 1012912 w 4634672"/>
              <a:gd name="connsiteY10" fmla="*/ 4913972 h 4990457"/>
              <a:gd name="connsiteX11" fmla="*/ 743071 w 4634672"/>
              <a:gd name="connsiteY11" fmla="*/ 4185054 h 4990457"/>
              <a:gd name="connsiteX12" fmla="*/ 1188760 w 4634672"/>
              <a:gd name="connsiteY12" fmla="*/ 1362028 h 4990457"/>
              <a:gd name="connsiteX13" fmla="*/ 1670037 w 4634672"/>
              <a:gd name="connsiteY13" fmla="*/ 751695 h 4990457"/>
              <a:gd name="connsiteX14" fmla="*/ 4350136 w 4634672"/>
              <a:gd name="connsiteY14" fmla="*/ 147197 h 4990457"/>
              <a:gd name="connsiteX15" fmla="*/ 4619978 w 4634672"/>
              <a:gd name="connsiteY15" fmla="*/ 876115 h 4990457"/>
              <a:gd name="connsiteX16" fmla="*/ 4174290 w 4634672"/>
              <a:gd name="connsiteY16" fmla="*/ 3699140 h 4990457"/>
              <a:gd name="connsiteX17" fmla="*/ 3693011 w 4634672"/>
              <a:gd name="connsiteY17" fmla="*/ 4309474 h 4990457"/>
              <a:gd name="connsiteX18" fmla="*/ 3423170 w 4634672"/>
              <a:gd name="connsiteY18" fmla="*/ 3580556 h 4990457"/>
              <a:gd name="connsiteX19" fmla="*/ 3868859 w 4634672"/>
              <a:gd name="connsiteY19" fmla="*/ 757531 h 4990457"/>
              <a:gd name="connsiteX20" fmla="*/ 4350136 w 4634672"/>
              <a:gd name="connsiteY20" fmla="*/ 147197 h 4990457"/>
              <a:gd name="connsiteX21" fmla="*/ 2635320 w 4634672"/>
              <a:gd name="connsiteY21" fmla="*/ 19751 h 4990457"/>
              <a:gd name="connsiteX22" fmla="*/ 2905162 w 4634672"/>
              <a:gd name="connsiteY22" fmla="*/ 748669 h 4990457"/>
              <a:gd name="connsiteX23" fmla="*/ 2459473 w 4634672"/>
              <a:gd name="connsiteY23" fmla="*/ 3571694 h 4990457"/>
              <a:gd name="connsiteX24" fmla="*/ 1978195 w 4634672"/>
              <a:gd name="connsiteY24" fmla="*/ 4182027 h 4990457"/>
              <a:gd name="connsiteX25" fmla="*/ 1708354 w 4634672"/>
              <a:gd name="connsiteY25" fmla="*/ 3453110 h 4990457"/>
              <a:gd name="connsiteX26" fmla="*/ 2154043 w 4634672"/>
              <a:gd name="connsiteY26" fmla="*/ 630085 h 4990457"/>
              <a:gd name="connsiteX27" fmla="*/ 2635320 w 4634672"/>
              <a:gd name="connsiteY27" fmla="*/ 19751 h 4990457"/>
              <a:gd name="connsiteX28" fmla="*/ 941662 w 4634672"/>
              <a:gd name="connsiteY28" fmla="*/ 2662 h 4990457"/>
              <a:gd name="connsiteX29" fmla="*/ 1211503 w 4634672"/>
              <a:gd name="connsiteY29" fmla="*/ 731580 h 4990457"/>
              <a:gd name="connsiteX30" fmla="*/ 765814 w 4634672"/>
              <a:gd name="connsiteY30" fmla="*/ 3554606 h 4990457"/>
              <a:gd name="connsiteX31" fmla="*/ 284537 w 4634672"/>
              <a:gd name="connsiteY31" fmla="*/ 4164939 h 4990457"/>
              <a:gd name="connsiteX32" fmla="*/ 14695 w 4634672"/>
              <a:gd name="connsiteY32" fmla="*/ 3436022 h 4990457"/>
              <a:gd name="connsiteX33" fmla="*/ 460384 w 4634672"/>
              <a:gd name="connsiteY33" fmla="*/ 612996 h 4990457"/>
              <a:gd name="connsiteX34" fmla="*/ 941662 w 4634672"/>
              <a:gd name="connsiteY34" fmla="*/ 2662 h 4990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4634672" h="4990457">
                <a:moveTo>
                  <a:pt x="3387946" y="825519"/>
                </a:moveTo>
                <a:cubicBezTo>
                  <a:pt x="3595373" y="858267"/>
                  <a:pt x="3716168" y="1184649"/>
                  <a:pt x="3657787" y="1554437"/>
                </a:cubicBezTo>
                <a:lnTo>
                  <a:pt x="3212098" y="4377462"/>
                </a:lnTo>
                <a:cubicBezTo>
                  <a:pt x="3153718" y="4747250"/>
                  <a:pt x="2938247" y="5020544"/>
                  <a:pt x="2730821" y="4987796"/>
                </a:cubicBezTo>
                <a:cubicBezTo>
                  <a:pt x="2523394" y="4955048"/>
                  <a:pt x="2402599" y="4628666"/>
                  <a:pt x="2460979" y="4258878"/>
                </a:cubicBezTo>
                <a:lnTo>
                  <a:pt x="2906668" y="1435853"/>
                </a:lnTo>
                <a:cubicBezTo>
                  <a:pt x="2965049" y="1066065"/>
                  <a:pt x="3180519" y="792772"/>
                  <a:pt x="3387946" y="825519"/>
                </a:cubicBezTo>
                <a:close/>
                <a:moveTo>
                  <a:pt x="1670037" y="751695"/>
                </a:moveTo>
                <a:cubicBezTo>
                  <a:pt x="1877464" y="784443"/>
                  <a:pt x="1998259" y="1110825"/>
                  <a:pt x="1939878" y="1480612"/>
                </a:cubicBezTo>
                <a:lnTo>
                  <a:pt x="1494189" y="4303639"/>
                </a:lnTo>
                <a:cubicBezTo>
                  <a:pt x="1435809" y="4673426"/>
                  <a:pt x="1220339" y="4946720"/>
                  <a:pt x="1012912" y="4913972"/>
                </a:cubicBezTo>
                <a:cubicBezTo>
                  <a:pt x="805485" y="4881224"/>
                  <a:pt x="684690" y="4554842"/>
                  <a:pt x="743071" y="4185054"/>
                </a:cubicBezTo>
                <a:lnTo>
                  <a:pt x="1188760" y="1362028"/>
                </a:lnTo>
                <a:cubicBezTo>
                  <a:pt x="1247140" y="992242"/>
                  <a:pt x="1462610" y="718947"/>
                  <a:pt x="1670037" y="751695"/>
                </a:cubicBezTo>
                <a:close/>
                <a:moveTo>
                  <a:pt x="4350136" y="147197"/>
                </a:moveTo>
                <a:cubicBezTo>
                  <a:pt x="4557563" y="179945"/>
                  <a:pt x="4678359" y="506327"/>
                  <a:pt x="4619978" y="876115"/>
                </a:cubicBezTo>
                <a:lnTo>
                  <a:pt x="4174290" y="3699140"/>
                </a:lnTo>
                <a:cubicBezTo>
                  <a:pt x="4115908" y="4068928"/>
                  <a:pt x="3900439" y="4342222"/>
                  <a:pt x="3693011" y="4309474"/>
                </a:cubicBezTo>
                <a:cubicBezTo>
                  <a:pt x="3485585" y="4276726"/>
                  <a:pt x="3364790" y="3950344"/>
                  <a:pt x="3423170" y="3580556"/>
                </a:cubicBezTo>
                <a:lnTo>
                  <a:pt x="3868859" y="757531"/>
                </a:lnTo>
                <a:cubicBezTo>
                  <a:pt x="3927241" y="387743"/>
                  <a:pt x="4142710" y="114450"/>
                  <a:pt x="4350136" y="147197"/>
                </a:cubicBezTo>
                <a:close/>
                <a:moveTo>
                  <a:pt x="2635320" y="19751"/>
                </a:moveTo>
                <a:cubicBezTo>
                  <a:pt x="2842747" y="52499"/>
                  <a:pt x="2963543" y="378881"/>
                  <a:pt x="2905162" y="748669"/>
                </a:cubicBezTo>
                <a:lnTo>
                  <a:pt x="2459473" y="3571694"/>
                </a:lnTo>
                <a:cubicBezTo>
                  <a:pt x="2401092" y="3941482"/>
                  <a:pt x="2185623" y="4214776"/>
                  <a:pt x="1978195" y="4182027"/>
                </a:cubicBezTo>
                <a:cubicBezTo>
                  <a:pt x="1770768" y="4149280"/>
                  <a:pt x="1649973" y="3822898"/>
                  <a:pt x="1708354" y="3453110"/>
                </a:cubicBezTo>
                <a:lnTo>
                  <a:pt x="2154043" y="630085"/>
                </a:lnTo>
                <a:cubicBezTo>
                  <a:pt x="2212424" y="260298"/>
                  <a:pt x="2427894" y="-12996"/>
                  <a:pt x="2635320" y="19751"/>
                </a:cubicBezTo>
                <a:close/>
                <a:moveTo>
                  <a:pt x="941662" y="2662"/>
                </a:moveTo>
                <a:cubicBezTo>
                  <a:pt x="1149089" y="35410"/>
                  <a:pt x="1269884" y="361792"/>
                  <a:pt x="1211503" y="731580"/>
                </a:cubicBezTo>
                <a:lnTo>
                  <a:pt x="765814" y="3554606"/>
                </a:lnTo>
                <a:cubicBezTo>
                  <a:pt x="707433" y="3924393"/>
                  <a:pt x="491963" y="4197687"/>
                  <a:pt x="284537" y="4164939"/>
                </a:cubicBezTo>
                <a:cubicBezTo>
                  <a:pt x="77110" y="4132191"/>
                  <a:pt x="-43685" y="3805809"/>
                  <a:pt x="14695" y="3436022"/>
                </a:cubicBezTo>
                <a:lnTo>
                  <a:pt x="460384" y="612996"/>
                </a:lnTo>
                <a:cubicBezTo>
                  <a:pt x="518765" y="243208"/>
                  <a:pt x="734235" y="-30086"/>
                  <a:pt x="941662" y="2662"/>
                </a:cubicBezTo>
                <a:close/>
              </a:path>
            </a:pathLst>
          </a:custGeom>
          <a:ln>
            <a:solidFill>
              <a:srgbClr val="D9E3FF"/>
            </a:solidFill>
          </a:ln>
          <a:effectLst>
            <a:outerShdw blurRad="50800" dist="38100" dir="2700000" algn="tl" rotWithShape="0">
              <a:prstClr val="black">
                <a:alpha val="40000"/>
              </a:prstClr>
            </a:outerShdw>
          </a:effectLst>
        </p:spPr>
      </p:pic>
      <p:sp>
        <p:nvSpPr>
          <p:cNvPr id="185" name="文本框 184"/>
          <p:cNvSpPr txBox="1"/>
          <p:nvPr/>
        </p:nvSpPr>
        <p:spPr>
          <a:xfrm>
            <a:off x="6140835" y="1459403"/>
            <a:ext cx="4701550" cy="369332"/>
          </a:xfrm>
          <a:prstGeom prst="rect">
            <a:avLst/>
          </a:prstGeom>
          <a:noFill/>
        </p:spPr>
        <p:txBody>
          <a:bodyPr wrap="square" rtlCol="0">
            <a:spAutoFit/>
          </a:bodyPr>
          <a:lstStyle/>
          <a:p>
            <a:endParaRPr lang="zh-CN" altLang="en-US" dirty="0">
              <a:cs typeface="+mn-ea"/>
              <a:sym typeface="+mn-lt"/>
            </a:endParaRPr>
          </a:p>
        </p:txBody>
      </p:sp>
      <p:sp>
        <p:nvSpPr>
          <p:cNvPr id="193" name="文本框 192"/>
          <p:cNvSpPr txBox="1"/>
          <p:nvPr/>
        </p:nvSpPr>
        <p:spPr>
          <a:xfrm>
            <a:off x="6175806" y="2021987"/>
            <a:ext cx="4701547" cy="923330"/>
          </a:xfrm>
          <a:prstGeom prst="rect">
            <a:avLst/>
          </a:prstGeom>
          <a:noFill/>
        </p:spPr>
        <p:txBody>
          <a:bodyPr wrap="square" rtlCol="0">
            <a:spAutoFit/>
          </a:bodyPr>
          <a:lstStyle/>
          <a:p>
            <a:r>
              <a:rPr lang="en-US" altLang="zh-CN" sz="5400" b="1" dirty="0">
                <a:ln>
                  <a:solidFill>
                    <a:srgbClr val="0F74A1"/>
                  </a:solidFill>
                </a:ln>
                <a:noFill/>
                <a:cs typeface="+mn-ea"/>
                <a:sym typeface="+mn-lt"/>
              </a:rPr>
              <a:t>THANKS</a:t>
            </a:r>
            <a:endParaRPr lang="zh-CN" altLang="en-US" sz="5400" b="1" dirty="0">
              <a:ln>
                <a:solidFill>
                  <a:srgbClr val="0F74A1"/>
                </a:solidFill>
              </a:ln>
              <a:noFill/>
              <a:cs typeface="+mn-ea"/>
              <a:sym typeface="+mn-lt"/>
            </a:endParaRPr>
          </a:p>
        </p:txBody>
      </p:sp>
      <p:sp>
        <p:nvSpPr>
          <p:cNvPr id="2" name="文本框 1"/>
          <p:cNvSpPr txBox="1"/>
          <p:nvPr/>
        </p:nvSpPr>
        <p:spPr>
          <a:xfrm>
            <a:off x="6175806" y="2871529"/>
            <a:ext cx="4840636" cy="646331"/>
          </a:xfrm>
          <a:prstGeom prst="rect">
            <a:avLst/>
          </a:prstGeom>
          <a:noFill/>
        </p:spPr>
        <p:txBody>
          <a:bodyPr wrap="square" rtlCol="0">
            <a:spAutoFit/>
          </a:bodyPr>
          <a:lstStyle/>
          <a:p>
            <a:r>
              <a:rPr lang="zh-CN" altLang="en-US" sz="3600" b="1" dirty="0">
                <a:solidFill>
                  <a:srgbClr val="0F74A1"/>
                </a:solidFill>
                <a:cs typeface="+mn-ea"/>
                <a:sym typeface="+mn-lt"/>
              </a:rPr>
              <a:t>感谢您的观看与指导</a:t>
            </a:r>
            <a:endParaRPr lang="zh-CN" altLang="en-US" sz="3600" b="1" dirty="0">
              <a:solidFill>
                <a:srgbClr val="0F74A1"/>
              </a:solidFill>
              <a:cs typeface="+mn-ea"/>
              <a:sym typeface="+mn-lt"/>
            </a:endParaRPr>
          </a:p>
        </p:txBody>
      </p:sp>
      <p:sp>
        <p:nvSpPr>
          <p:cNvPr id="5" name="文本框 4"/>
          <p:cNvSpPr txBox="1"/>
          <p:nvPr/>
        </p:nvSpPr>
        <p:spPr>
          <a:xfrm>
            <a:off x="9975505" y="697794"/>
            <a:ext cx="2019068" cy="400110"/>
          </a:xfrm>
          <a:prstGeom prst="rect">
            <a:avLst/>
          </a:prstGeom>
          <a:noFill/>
        </p:spPr>
        <p:txBody>
          <a:bodyPr wrap="square" rtlCol="0">
            <a:spAutoFit/>
          </a:bodyPr>
          <a:lstStyle/>
          <a:p>
            <a:r>
              <a:rPr lang="en-US" altLang="zh-CN" sz="2000" dirty="0">
                <a:solidFill>
                  <a:srgbClr val="0F74A1"/>
                </a:solidFill>
                <a:cs typeface="+mn-ea"/>
                <a:sym typeface="+mn-lt"/>
              </a:rPr>
              <a:t>LOGO</a:t>
            </a:r>
            <a:endParaRPr lang="zh-CN" altLang="en-US" sz="2000" dirty="0">
              <a:solidFill>
                <a:srgbClr val="0F74A1"/>
              </a:solidFill>
              <a:cs typeface="+mn-ea"/>
              <a:sym typeface="+mn-lt"/>
            </a:endParaRPr>
          </a:p>
        </p:txBody>
      </p:sp>
      <p:sp>
        <p:nvSpPr>
          <p:cNvPr id="8" name="文本框 7"/>
          <p:cNvSpPr txBox="1"/>
          <p:nvPr/>
        </p:nvSpPr>
        <p:spPr>
          <a:xfrm>
            <a:off x="6205531" y="3487083"/>
            <a:ext cx="4656708" cy="307776"/>
          </a:xfrm>
          <a:prstGeom prst="rect">
            <a:avLst/>
          </a:prstGeom>
          <a:noFill/>
        </p:spPr>
        <p:txBody>
          <a:bodyPr wrap="square" rtlCol="0">
            <a:spAutoFit/>
          </a:bodyPr>
          <a:lstStyle/>
          <a:p>
            <a:pPr algn="dist"/>
            <a:r>
              <a:rPr lang="en-US" altLang="zh-CN" sz="1400" dirty="0">
                <a:solidFill>
                  <a:schemeClr val="tx1">
                    <a:lumMod val="85000"/>
                    <a:lumOff val="15000"/>
                  </a:schemeClr>
                </a:solidFill>
                <a:cs typeface="+mn-ea"/>
                <a:sym typeface="+mn-lt"/>
              </a:rPr>
              <a:t>The Graduation Thesis PPT Templates</a:t>
            </a:r>
            <a:endParaRPr lang="zh-CN" altLang="en-US" sz="1400" dirty="0">
              <a:solidFill>
                <a:schemeClr val="tx1">
                  <a:lumMod val="85000"/>
                  <a:lumOff val="15000"/>
                </a:schemeClr>
              </a:solidFill>
              <a:cs typeface="+mn-ea"/>
              <a:sym typeface="+mn-lt"/>
            </a:endParaRPr>
          </a:p>
        </p:txBody>
      </p:sp>
      <p:sp>
        <p:nvSpPr>
          <p:cNvPr id="9" name="矩形 8"/>
          <p:cNvSpPr/>
          <p:nvPr/>
        </p:nvSpPr>
        <p:spPr>
          <a:xfrm>
            <a:off x="6334370" y="3847745"/>
            <a:ext cx="4436500" cy="369253"/>
          </a:xfrm>
          <a:prstGeom prst="rect">
            <a:avLst/>
          </a:prstGeom>
          <a:solidFill>
            <a:srgbClr val="0F74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0" name="文本框 9"/>
          <p:cNvSpPr txBox="1"/>
          <p:nvPr/>
        </p:nvSpPr>
        <p:spPr>
          <a:xfrm>
            <a:off x="6334370" y="3877500"/>
            <a:ext cx="4436498" cy="276999"/>
          </a:xfrm>
          <a:prstGeom prst="rect">
            <a:avLst/>
          </a:prstGeom>
          <a:noFill/>
        </p:spPr>
        <p:txBody>
          <a:bodyPr wrap="square" rtlCol="0">
            <a:spAutoFit/>
          </a:bodyPr>
          <a:lstStyle/>
          <a:p>
            <a:pPr algn="dist"/>
            <a:r>
              <a:rPr lang="zh-CN" altLang="en-US" sz="1200" dirty="0">
                <a:solidFill>
                  <a:schemeClr val="bg1"/>
                </a:solidFill>
                <a:cs typeface="+mn-ea"/>
                <a:sym typeface="+mn-lt"/>
              </a:rPr>
              <a:t>论文答辩</a:t>
            </a:r>
            <a:r>
              <a:rPr lang="en-US" altLang="zh-CN" sz="1200" dirty="0">
                <a:solidFill>
                  <a:schemeClr val="bg1"/>
                </a:solidFill>
                <a:cs typeface="+mn-ea"/>
                <a:sym typeface="+mn-lt"/>
              </a:rPr>
              <a:t>/</a:t>
            </a:r>
            <a:r>
              <a:rPr lang="zh-CN" altLang="en-US" sz="1200" dirty="0">
                <a:solidFill>
                  <a:schemeClr val="bg1"/>
                </a:solidFill>
                <a:cs typeface="+mn-ea"/>
                <a:sym typeface="+mn-lt"/>
              </a:rPr>
              <a:t>课件展示</a:t>
            </a:r>
            <a:r>
              <a:rPr lang="en-US" altLang="zh-CN" sz="1200" dirty="0">
                <a:solidFill>
                  <a:schemeClr val="bg1"/>
                </a:solidFill>
                <a:cs typeface="+mn-ea"/>
                <a:sym typeface="+mn-lt"/>
              </a:rPr>
              <a:t>/</a:t>
            </a:r>
            <a:r>
              <a:rPr lang="zh-CN" altLang="en-US" sz="1200" dirty="0">
                <a:solidFill>
                  <a:schemeClr val="bg1"/>
                </a:solidFill>
                <a:cs typeface="+mn-ea"/>
                <a:sym typeface="+mn-lt"/>
              </a:rPr>
              <a:t>教育培训</a:t>
            </a:r>
            <a:endParaRPr lang="zh-CN" altLang="en-US" sz="1200" dirty="0">
              <a:solidFill>
                <a:schemeClr val="bg1"/>
              </a:solidFill>
              <a:cs typeface="+mn-ea"/>
              <a:sym typeface="+mn-lt"/>
            </a:endParaRPr>
          </a:p>
        </p:txBody>
      </p:sp>
      <p:sp>
        <p:nvSpPr>
          <p:cNvPr id="11" name="文本框 10"/>
          <p:cNvSpPr txBox="1"/>
          <p:nvPr/>
        </p:nvSpPr>
        <p:spPr>
          <a:xfrm>
            <a:off x="6310054" y="5030706"/>
            <a:ext cx="2337560" cy="337185"/>
          </a:xfrm>
          <a:prstGeom prst="rect">
            <a:avLst/>
          </a:prstGeom>
          <a:noFill/>
        </p:spPr>
        <p:txBody>
          <a:bodyPr wrap="square" rtlCol="0">
            <a:spAutoFit/>
          </a:bodyPr>
          <a:lstStyle/>
          <a:p>
            <a:r>
              <a:rPr lang="zh-CN" altLang="en-US" sz="1600" dirty="0" smtClean="0">
                <a:solidFill>
                  <a:schemeClr val="tx1">
                    <a:lumMod val="85000"/>
                    <a:lumOff val="15000"/>
                  </a:schemeClr>
                </a:solidFill>
                <a:cs typeface="+mn-ea"/>
                <a:sym typeface="+mn-lt"/>
              </a:rPr>
              <a:t>学</a:t>
            </a:r>
            <a:r>
              <a:rPr lang="zh-CN" altLang="en-US" sz="1600" dirty="0">
                <a:solidFill>
                  <a:schemeClr val="tx1">
                    <a:lumMod val="85000"/>
                    <a:lumOff val="15000"/>
                  </a:schemeClr>
                </a:solidFill>
                <a:cs typeface="+mn-ea"/>
                <a:sym typeface="+mn-lt"/>
              </a:rPr>
              <a:t>生</a:t>
            </a:r>
            <a:r>
              <a:rPr lang="zh-CN" altLang="en-US" sz="1600" dirty="0" smtClean="0">
                <a:solidFill>
                  <a:schemeClr val="tx1">
                    <a:lumMod val="85000"/>
                    <a:lumOff val="15000"/>
                  </a:schemeClr>
                </a:solidFill>
                <a:cs typeface="+mn-ea"/>
                <a:sym typeface="+mn-lt"/>
              </a:rPr>
              <a:t>：</a:t>
            </a:r>
            <a:r>
              <a:rPr lang="zh-CN" altLang="en-US" sz="1600" b="1" dirty="0" smtClean="0">
                <a:solidFill>
                  <a:srgbClr val="FF0000"/>
                </a:solidFill>
                <a:cs typeface="+mn-ea"/>
                <a:sym typeface="+mn-lt"/>
              </a:rPr>
              <a:t>周鑫文</a:t>
            </a:r>
            <a:endParaRPr lang="zh-CN" altLang="en-US" sz="1600" b="1" dirty="0" smtClean="0">
              <a:solidFill>
                <a:srgbClr val="FF0000"/>
              </a:solidFill>
              <a:cs typeface="+mn-ea"/>
              <a:sym typeface="+mn-lt"/>
            </a:endParaRPr>
          </a:p>
        </p:txBody>
      </p:sp>
      <p:sp>
        <p:nvSpPr>
          <p:cNvPr id="165" name="文本框 164"/>
          <p:cNvSpPr txBox="1"/>
          <p:nvPr/>
        </p:nvSpPr>
        <p:spPr>
          <a:xfrm>
            <a:off x="8710195" y="4990701"/>
            <a:ext cx="2542054" cy="337185"/>
          </a:xfrm>
          <a:prstGeom prst="rect">
            <a:avLst/>
          </a:prstGeom>
          <a:noFill/>
        </p:spPr>
        <p:txBody>
          <a:bodyPr wrap="square" rtlCol="0">
            <a:spAutoFit/>
          </a:bodyPr>
          <a:lstStyle/>
          <a:p>
            <a:r>
              <a:rPr lang="zh-CN" altLang="en-US" sz="1600" dirty="0">
                <a:solidFill>
                  <a:schemeClr val="tx1">
                    <a:lumMod val="85000"/>
                    <a:lumOff val="15000"/>
                  </a:schemeClr>
                </a:solidFill>
                <a:cs typeface="+mn-ea"/>
                <a:sym typeface="+mn-lt"/>
              </a:rPr>
              <a:t>指导教师</a:t>
            </a:r>
            <a:r>
              <a:rPr lang="zh-CN" altLang="en-US" sz="1600" dirty="0" smtClean="0">
                <a:solidFill>
                  <a:schemeClr val="tx1">
                    <a:lumMod val="85000"/>
                    <a:lumOff val="15000"/>
                  </a:schemeClr>
                </a:solidFill>
                <a:cs typeface="+mn-ea"/>
                <a:sym typeface="+mn-lt"/>
              </a:rPr>
              <a:t>：</a:t>
            </a:r>
            <a:r>
              <a:rPr lang="zh-CN" altLang="en-US" sz="1600" b="1" dirty="0" smtClean="0">
                <a:solidFill>
                  <a:srgbClr val="FF0000"/>
                </a:solidFill>
                <a:cs typeface="+mn-ea"/>
                <a:sym typeface="+mn-lt"/>
              </a:rPr>
              <a:t>杜丹蕾</a:t>
            </a:r>
            <a:r>
              <a:rPr lang="zh-CN" altLang="en-US" sz="1600" b="1" dirty="0" smtClean="0">
                <a:solidFill>
                  <a:schemeClr val="tx1"/>
                </a:solidFill>
                <a:cs typeface="+mn-ea"/>
                <a:sym typeface="+mn-lt"/>
              </a:rPr>
              <a:t>老师</a:t>
            </a:r>
            <a:endParaRPr lang="zh-CN" altLang="en-US" sz="1600" b="1" dirty="0" smtClean="0">
              <a:solidFill>
                <a:schemeClr val="tx1"/>
              </a:solidFill>
              <a:cs typeface="+mn-ea"/>
              <a:sym typeface="+mn-l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p159:morph option="byObject"/>
      </p:transition>
    </mc:Choice>
    <mc:Fallback>
      <p:transition spd="slow" advClick="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nodePh="1">
                                  <p:stCondLst>
                                    <p:cond delay="0"/>
                                  </p:stCondLst>
                                  <p:endCondLst>
                                    <p:cond evt="begin" delay="0">
                                      <p:tn val="5"/>
                                    </p:cond>
                                  </p:endCondLst>
                                  <p:childTnLst>
                                    <p:set>
                                      <p:cBhvr>
                                        <p:cTn id="6" dur="1" fill="hold">
                                          <p:stCondLst>
                                            <p:cond delay="0"/>
                                          </p:stCondLst>
                                        </p:cTn>
                                        <p:tgtEl>
                                          <p:spTgt spid="185"/>
                                        </p:tgtEl>
                                        <p:attrNameLst>
                                          <p:attrName>style.visibility</p:attrName>
                                        </p:attrNameLst>
                                      </p:cBhvr>
                                      <p:to>
                                        <p:strVal val="visible"/>
                                      </p:to>
                                    </p:set>
                                    <p:anim calcmode="lin" valueType="num">
                                      <p:cBhvr additive="base">
                                        <p:cTn id="7" dur="500" fill="hold"/>
                                        <p:tgtEl>
                                          <p:spTgt spid="185"/>
                                        </p:tgtEl>
                                        <p:attrNameLst>
                                          <p:attrName>ppt_x</p:attrName>
                                        </p:attrNameLst>
                                      </p:cBhvr>
                                      <p:tavLst>
                                        <p:tav tm="0">
                                          <p:val>
                                            <p:strVal val="#ppt_x"/>
                                          </p:val>
                                        </p:tav>
                                        <p:tav tm="100000">
                                          <p:val>
                                            <p:strVal val="#ppt_x"/>
                                          </p:val>
                                        </p:tav>
                                      </p:tavLst>
                                    </p:anim>
                                    <p:anim calcmode="lin" valueType="num">
                                      <p:cBhvr additive="base">
                                        <p:cTn id="8" dur="500" fill="hold"/>
                                        <p:tgtEl>
                                          <p:spTgt spid="18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93"/>
                                        </p:tgtEl>
                                        <p:attrNameLst>
                                          <p:attrName>style.visibility</p:attrName>
                                        </p:attrNameLst>
                                      </p:cBhvr>
                                      <p:to>
                                        <p:strVal val="visible"/>
                                      </p:to>
                                    </p:set>
                                    <p:anim calcmode="lin" valueType="num">
                                      <p:cBhvr additive="base">
                                        <p:cTn id="11" dur="500" fill="hold"/>
                                        <p:tgtEl>
                                          <p:spTgt spid="193"/>
                                        </p:tgtEl>
                                        <p:attrNameLst>
                                          <p:attrName>ppt_x</p:attrName>
                                        </p:attrNameLst>
                                      </p:cBhvr>
                                      <p:tavLst>
                                        <p:tav tm="0">
                                          <p:val>
                                            <p:strVal val="#ppt_x"/>
                                          </p:val>
                                        </p:tav>
                                        <p:tav tm="100000">
                                          <p:val>
                                            <p:strVal val="#ppt_x"/>
                                          </p:val>
                                        </p:tav>
                                      </p:tavLst>
                                    </p:anim>
                                    <p:anim calcmode="lin" valueType="num">
                                      <p:cBhvr additive="base">
                                        <p:cTn id="12" dur="500" fill="hold"/>
                                        <p:tgtEl>
                                          <p:spTgt spid="19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ppt_x"/>
                                          </p:val>
                                        </p:tav>
                                        <p:tav tm="100000">
                                          <p:val>
                                            <p:strVal val="#ppt_x"/>
                                          </p:val>
                                        </p:tav>
                                      </p:tavLst>
                                    </p:anim>
                                    <p:anim calcmode="lin" valueType="num">
                                      <p:cBhvr additive="base">
                                        <p:cTn id="16" dur="500" fill="hold"/>
                                        <p:tgtEl>
                                          <p:spTgt spid="2"/>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500" fill="hold"/>
                                        <p:tgtEl>
                                          <p:spTgt spid="9"/>
                                        </p:tgtEl>
                                        <p:attrNameLst>
                                          <p:attrName>ppt_x</p:attrName>
                                        </p:attrNameLst>
                                      </p:cBhvr>
                                      <p:tavLst>
                                        <p:tav tm="0">
                                          <p:val>
                                            <p:strVal val="#ppt_x"/>
                                          </p:val>
                                        </p:tav>
                                        <p:tav tm="100000">
                                          <p:val>
                                            <p:strVal val="#ppt_x"/>
                                          </p:val>
                                        </p:tav>
                                      </p:tavLst>
                                    </p:anim>
                                    <p:anim calcmode="lin" valueType="num">
                                      <p:cBhvr additive="base">
                                        <p:cTn id="24" dur="500" fill="hold"/>
                                        <p:tgtEl>
                                          <p:spTgt spid="9"/>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ppt_x"/>
                                          </p:val>
                                        </p:tav>
                                        <p:tav tm="100000">
                                          <p:val>
                                            <p:strVal val="#ppt_x"/>
                                          </p:val>
                                        </p:tav>
                                      </p:tavLst>
                                    </p:anim>
                                    <p:anim calcmode="lin" valueType="num">
                                      <p:cBhvr additive="base">
                                        <p:cTn id="28" dur="500" fill="hold"/>
                                        <p:tgtEl>
                                          <p:spTgt spid="10"/>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500" fill="hold"/>
                                        <p:tgtEl>
                                          <p:spTgt spid="11"/>
                                        </p:tgtEl>
                                        <p:attrNameLst>
                                          <p:attrName>ppt_x</p:attrName>
                                        </p:attrNameLst>
                                      </p:cBhvr>
                                      <p:tavLst>
                                        <p:tav tm="0">
                                          <p:val>
                                            <p:strVal val="#ppt_x"/>
                                          </p:val>
                                        </p:tav>
                                        <p:tav tm="100000">
                                          <p:val>
                                            <p:strVal val="#ppt_x"/>
                                          </p:val>
                                        </p:tav>
                                      </p:tavLst>
                                    </p:anim>
                                    <p:anim calcmode="lin" valueType="num">
                                      <p:cBhvr additive="base">
                                        <p:cTn id="32" dur="500" fill="hold"/>
                                        <p:tgtEl>
                                          <p:spTgt spid="11"/>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65"/>
                                        </p:tgtEl>
                                        <p:attrNameLst>
                                          <p:attrName>style.visibility</p:attrName>
                                        </p:attrNameLst>
                                      </p:cBhvr>
                                      <p:to>
                                        <p:strVal val="visible"/>
                                      </p:to>
                                    </p:set>
                                    <p:anim calcmode="lin" valueType="num">
                                      <p:cBhvr additive="base">
                                        <p:cTn id="35" dur="500" fill="hold"/>
                                        <p:tgtEl>
                                          <p:spTgt spid="165"/>
                                        </p:tgtEl>
                                        <p:attrNameLst>
                                          <p:attrName>ppt_x</p:attrName>
                                        </p:attrNameLst>
                                      </p:cBhvr>
                                      <p:tavLst>
                                        <p:tav tm="0">
                                          <p:val>
                                            <p:strVal val="#ppt_x"/>
                                          </p:val>
                                        </p:tav>
                                        <p:tav tm="100000">
                                          <p:val>
                                            <p:strVal val="#ppt_x"/>
                                          </p:val>
                                        </p:tav>
                                      </p:tavLst>
                                    </p:anim>
                                    <p:anim calcmode="lin" valueType="num">
                                      <p:cBhvr additive="base">
                                        <p:cTn id="36" dur="500" fill="hold"/>
                                        <p:tgtEl>
                                          <p:spTgt spid="16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5" grpId="0"/>
      <p:bldP spid="193" grpId="0"/>
      <p:bldP spid="2" grpId="0"/>
      <p:bldP spid="8" grpId="0"/>
      <p:bldP spid="9" grpId="0" animBg="1"/>
      <p:bldP spid="10" grpId="0"/>
      <p:bldP spid="11" grpId="0"/>
      <p:bldP spid="16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1" name="组合 160"/>
          <p:cNvGrpSpPr/>
          <p:nvPr/>
        </p:nvGrpSpPr>
        <p:grpSpPr>
          <a:xfrm>
            <a:off x="0" y="-11121"/>
            <a:ext cx="6096000" cy="6858000"/>
            <a:chOff x="0" y="0"/>
            <a:chExt cx="6096000" cy="6858000"/>
          </a:xfrm>
        </p:grpSpPr>
        <p:cxnSp>
          <p:nvCxnSpPr>
            <p:cNvPr id="56" name="直接连接符 55"/>
            <p:cNvCxnSpPr/>
            <p:nvPr/>
          </p:nvCxnSpPr>
          <p:spPr>
            <a:xfrm>
              <a:off x="0" y="161364"/>
              <a:ext cx="6096000" cy="0"/>
            </a:xfrm>
            <a:prstGeom prst="line">
              <a:avLst/>
            </a:prstGeom>
            <a:ln w="3175">
              <a:solidFill>
                <a:srgbClr val="D9E3FF"/>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0" y="289507"/>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0" y="417649"/>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a:off x="0" y="545792"/>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a:off x="0" y="673934"/>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61" name="直接连接符 60"/>
            <p:cNvCxnSpPr/>
            <p:nvPr/>
          </p:nvCxnSpPr>
          <p:spPr>
            <a:xfrm>
              <a:off x="0" y="802077"/>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62" name="直接连接符 61"/>
            <p:cNvCxnSpPr/>
            <p:nvPr/>
          </p:nvCxnSpPr>
          <p:spPr>
            <a:xfrm>
              <a:off x="0" y="930220"/>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0" y="1058362"/>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0" y="1186505"/>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0" y="1314647"/>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66" name="直接连接符 65"/>
            <p:cNvCxnSpPr/>
            <p:nvPr/>
          </p:nvCxnSpPr>
          <p:spPr>
            <a:xfrm>
              <a:off x="0" y="1442790"/>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a:off x="0" y="1570933"/>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a:off x="0" y="1699075"/>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a:off x="0" y="1827218"/>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0" y="1955360"/>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0" y="2083503"/>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72" name="直接连接符 71"/>
            <p:cNvCxnSpPr/>
            <p:nvPr/>
          </p:nvCxnSpPr>
          <p:spPr>
            <a:xfrm>
              <a:off x="0" y="2211645"/>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73" name="直接连接符 72"/>
            <p:cNvCxnSpPr/>
            <p:nvPr/>
          </p:nvCxnSpPr>
          <p:spPr>
            <a:xfrm>
              <a:off x="0" y="2339788"/>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0" y="2467931"/>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0" y="2596073"/>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0" y="2724216"/>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0" y="2852358"/>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78" name="直接连接符 77"/>
            <p:cNvCxnSpPr/>
            <p:nvPr/>
          </p:nvCxnSpPr>
          <p:spPr>
            <a:xfrm>
              <a:off x="0" y="2980501"/>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0" y="3108644"/>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a:off x="0" y="3236786"/>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a:off x="0" y="3364929"/>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a:off x="0" y="3493071"/>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0" y="3621214"/>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84" name="直接连接符 83"/>
            <p:cNvCxnSpPr/>
            <p:nvPr/>
          </p:nvCxnSpPr>
          <p:spPr>
            <a:xfrm>
              <a:off x="0" y="3749356"/>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a:off x="0" y="3877499"/>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a:off x="0" y="4005642"/>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0" y="4133785"/>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88" name="直接连接符 87"/>
            <p:cNvCxnSpPr/>
            <p:nvPr/>
          </p:nvCxnSpPr>
          <p:spPr>
            <a:xfrm>
              <a:off x="0" y="4261927"/>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a:off x="0" y="4390070"/>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90" name="直接连接符 89"/>
            <p:cNvCxnSpPr/>
            <p:nvPr/>
          </p:nvCxnSpPr>
          <p:spPr>
            <a:xfrm>
              <a:off x="0" y="4518212"/>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91" name="直接连接符 90"/>
            <p:cNvCxnSpPr/>
            <p:nvPr/>
          </p:nvCxnSpPr>
          <p:spPr>
            <a:xfrm>
              <a:off x="0" y="4646355"/>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a:off x="0" y="4774497"/>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nvCxnSpPr>
          <p:spPr>
            <a:xfrm>
              <a:off x="0" y="4902640"/>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a:off x="0" y="5030782"/>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a:off x="0" y="5158925"/>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0" y="5287068"/>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a:off x="0" y="5415210"/>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a:off x="0" y="5543353"/>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99" name="直接连接符 98"/>
            <p:cNvCxnSpPr/>
            <p:nvPr/>
          </p:nvCxnSpPr>
          <p:spPr>
            <a:xfrm>
              <a:off x="0" y="5671495"/>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00" name="直接连接符 99"/>
            <p:cNvCxnSpPr/>
            <p:nvPr/>
          </p:nvCxnSpPr>
          <p:spPr>
            <a:xfrm>
              <a:off x="0" y="5799638"/>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a:off x="0" y="5927781"/>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02" name="直接连接符 101"/>
            <p:cNvCxnSpPr/>
            <p:nvPr/>
          </p:nvCxnSpPr>
          <p:spPr>
            <a:xfrm>
              <a:off x="0" y="6055923"/>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a:off x="0" y="6184066"/>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a:off x="0" y="6312209"/>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a:off x="0" y="6440351"/>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06" name="直接连接符 105"/>
            <p:cNvCxnSpPr/>
            <p:nvPr/>
          </p:nvCxnSpPr>
          <p:spPr>
            <a:xfrm>
              <a:off x="0" y="6568494"/>
              <a:ext cx="6096000" cy="0"/>
            </a:xfrm>
            <a:prstGeom prst="line">
              <a:avLst/>
            </a:prstGeom>
            <a:ln w="3175"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07" name="直接连接符 106"/>
            <p:cNvCxnSpPr/>
            <p:nvPr/>
          </p:nvCxnSpPr>
          <p:spPr>
            <a:xfrm>
              <a:off x="0" y="6696636"/>
              <a:ext cx="6096000" cy="0"/>
            </a:xfrm>
            <a:prstGeom prst="line">
              <a:avLst/>
            </a:prstGeom>
            <a:ln w="3175">
              <a:solidFill>
                <a:srgbClr val="D9E3FF"/>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a:off x="143436" y="0"/>
              <a:ext cx="0" cy="6858000"/>
            </a:xfrm>
            <a:prstGeom prst="line">
              <a:avLst/>
            </a:prstGeom>
            <a:ln>
              <a:solidFill>
                <a:srgbClr val="D9E3FF"/>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a:off x="257165"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10" name="直接连接符 109"/>
            <p:cNvCxnSpPr/>
            <p:nvPr/>
          </p:nvCxnSpPr>
          <p:spPr>
            <a:xfrm>
              <a:off x="370893"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a:off x="484622"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a:off x="598351"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13" name="直接连接符 112"/>
            <p:cNvCxnSpPr/>
            <p:nvPr/>
          </p:nvCxnSpPr>
          <p:spPr>
            <a:xfrm>
              <a:off x="712080"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a:off x="825808"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a:off x="939537"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a:off x="1053266"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a:off x="1166995"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a:off x="1280723"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a:off x="1394452"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a:off x="1508181"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a:off x="1621909"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22" name="直接连接符 121"/>
            <p:cNvCxnSpPr/>
            <p:nvPr/>
          </p:nvCxnSpPr>
          <p:spPr>
            <a:xfrm>
              <a:off x="1735638"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a:off x="1849367"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24" name="直接连接符 123"/>
            <p:cNvCxnSpPr/>
            <p:nvPr/>
          </p:nvCxnSpPr>
          <p:spPr>
            <a:xfrm>
              <a:off x="1963096"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a:off x="2076824"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26" name="直接连接符 125"/>
            <p:cNvCxnSpPr/>
            <p:nvPr/>
          </p:nvCxnSpPr>
          <p:spPr>
            <a:xfrm>
              <a:off x="2190553"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a:off x="2304282"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a:off x="2418011"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29" name="直接连接符 128"/>
            <p:cNvCxnSpPr/>
            <p:nvPr/>
          </p:nvCxnSpPr>
          <p:spPr>
            <a:xfrm>
              <a:off x="2531739"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30" name="直接连接符 129"/>
            <p:cNvCxnSpPr/>
            <p:nvPr/>
          </p:nvCxnSpPr>
          <p:spPr>
            <a:xfrm>
              <a:off x="2645468"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31" name="直接连接符 130"/>
            <p:cNvCxnSpPr/>
            <p:nvPr/>
          </p:nvCxnSpPr>
          <p:spPr>
            <a:xfrm>
              <a:off x="2759197"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32" name="直接连接符 131"/>
            <p:cNvCxnSpPr/>
            <p:nvPr/>
          </p:nvCxnSpPr>
          <p:spPr>
            <a:xfrm>
              <a:off x="2872925"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33" name="直接连接符 132"/>
            <p:cNvCxnSpPr/>
            <p:nvPr/>
          </p:nvCxnSpPr>
          <p:spPr>
            <a:xfrm>
              <a:off x="2986654"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34" name="直接连接符 133"/>
            <p:cNvCxnSpPr/>
            <p:nvPr/>
          </p:nvCxnSpPr>
          <p:spPr>
            <a:xfrm>
              <a:off x="3100383"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35" name="直接连接符 134"/>
            <p:cNvCxnSpPr/>
            <p:nvPr/>
          </p:nvCxnSpPr>
          <p:spPr>
            <a:xfrm>
              <a:off x="3214112"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a:off x="3327840"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a:off x="3441569"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a:off x="3555298"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39" name="直接连接符 138"/>
            <p:cNvCxnSpPr/>
            <p:nvPr/>
          </p:nvCxnSpPr>
          <p:spPr>
            <a:xfrm>
              <a:off x="3669026"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40" name="直接连接符 139"/>
            <p:cNvCxnSpPr/>
            <p:nvPr/>
          </p:nvCxnSpPr>
          <p:spPr>
            <a:xfrm>
              <a:off x="3782755"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41" name="直接连接符 140"/>
            <p:cNvCxnSpPr/>
            <p:nvPr/>
          </p:nvCxnSpPr>
          <p:spPr>
            <a:xfrm>
              <a:off x="3896484"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42" name="直接连接符 141"/>
            <p:cNvCxnSpPr/>
            <p:nvPr/>
          </p:nvCxnSpPr>
          <p:spPr>
            <a:xfrm>
              <a:off x="4010213"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43" name="直接连接符 142"/>
            <p:cNvCxnSpPr/>
            <p:nvPr/>
          </p:nvCxnSpPr>
          <p:spPr>
            <a:xfrm>
              <a:off x="4123942"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44" name="直接连接符 143"/>
            <p:cNvCxnSpPr/>
            <p:nvPr/>
          </p:nvCxnSpPr>
          <p:spPr>
            <a:xfrm>
              <a:off x="4237670"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45" name="直接连接符 144"/>
            <p:cNvCxnSpPr/>
            <p:nvPr/>
          </p:nvCxnSpPr>
          <p:spPr>
            <a:xfrm>
              <a:off x="4351399"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46" name="直接连接符 145"/>
            <p:cNvCxnSpPr/>
            <p:nvPr/>
          </p:nvCxnSpPr>
          <p:spPr>
            <a:xfrm>
              <a:off x="4465128"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47" name="直接连接符 146"/>
            <p:cNvCxnSpPr/>
            <p:nvPr/>
          </p:nvCxnSpPr>
          <p:spPr>
            <a:xfrm>
              <a:off x="4578857"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48" name="直接连接符 147"/>
            <p:cNvCxnSpPr/>
            <p:nvPr/>
          </p:nvCxnSpPr>
          <p:spPr>
            <a:xfrm>
              <a:off x="4692585"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49" name="直接连接符 148"/>
            <p:cNvCxnSpPr/>
            <p:nvPr/>
          </p:nvCxnSpPr>
          <p:spPr>
            <a:xfrm>
              <a:off x="4806314"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50" name="直接连接符 149"/>
            <p:cNvCxnSpPr/>
            <p:nvPr/>
          </p:nvCxnSpPr>
          <p:spPr>
            <a:xfrm>
              <a:off x="4920043"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51" name="直接连接符 150"/>
            <p:cNvCxnSpPr/>
            <p:nvPr/>
          </p:nvCxnSpPr>
          <p:spPr>
            <a:xfrm>
              <a:off x="5033771"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52" name="直接连接符 151"/>
            <p:cNvCxnSpPr/>
            <p:nvPr/>
          </p:nvCxnSpPr>
          <p:spPr>
            <a:xfrm>
              <a:off x="5147500"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53" name="直接连接符 152"/>
            <p:cNvCxnSpPr/>
            <p:nvPr/>
          </p:nvCxnSpPr>
          <p:spPr>
            <a:xfrm>
              <a:off x="5261229"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54" name="直接连接符 153"/>
            <p:cNvCxnSpPr/>
            <p:nvPr/>
          </p:nvCxnSpPr>
          <p:spPr>
            <a:xfrm>
              <a:off x="5374958"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55" name="直接连接符 154"/>
            <p:cNvCxnSpPr/>
            <p:nvPr/>
          </p:nvCxnSpPr>
          <p:spPr>
            <a:xfrm>
              <a:off x="5488686"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56" name="直接连接符 155"/>
            <p:cNvCxnSpPr/>
            <p:nvPr/>
          </p:nvCxnSpPr>
          <p:spPr>
            <a:xfrm>
              <a:off x="5602415"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57" name="直接连接符 156"/>
            <p:cNvCxnSpPr/>
            <p:nvPr/>
          </p:nvCxnSpPr>
          <p:spPr>
            <a:xfrm>
              <a:off x="5716144"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58" name="直接连接符 157"/>
            <p:cNvCxnSpPr/>
            <p:nvPr/>
          </p:nvCxnSpPr>
          <p:spPr>
            <a:xfrm>
              <a:off x="5829872" y="0"/>
              <a:ext cx="0" cy="6858000"/>
            </a:xfrm>
            <a:prstGeom prst="line">
              <a:avLst/>
            </a:prstGeom>
            <a:ln w="6350" cap="flat" cmpd="sng" algn="ctr">
              <a:solidFill>
                <a:srgbClr val="D9E3FF"/>
              </a:solidFill>
              <a:prstDash val="solid"/>
              <a:miter lim="800000"/>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159" name="直接连接符 158"/>
            <p:cNvCxnSpPr/>
            <p:nvPr/>
          </p:nvCxnSpPr>
          <p:spPr>
            <a:xfrm>
              <a:off x="5943601" y="0"/>
              <a:ext cx="0" cy="6858000"/>
            </a:xfrm>
            <a:prstGeom prst="line">
              <a:avLst/>
            </a:prstGeom>
            <a:ln>
              <a:solidFill>
                <a:srgbClr val="D9E3FF"/>
              </a:solidFill>
            </a:ln>
          </p:spPr>
          <p:style>
            <a:lnRef idx="1">
              <a:schemeClr val="accent1"/>
            </a:lnRef>
            <a:fillRef idx="0">
              <a:schemeClr val="accent1"/>
            </a:fillRef>
            <a:effectRef idx="0">
              <a:schemeClr val="accent1"/>
            </a:effectRef>
            <a:fontRef idx="minor">
              <a:schemeClr val="tx1"/>
            </a:fontRef>
          </p:style>
        </p:cxnSp>
      </p:grpSp>
      <p:sp>
        <p:nvSpPr>
          <p:cNvPr id="162" name="矩形 161"/>
          <p:cNvSpPr/>
          <p:nvPr/>
        </p:nvSpPr>
        <p:spPr>
          <a:xfrm>
            <a:off x="6115874" y="0"/>
            <a:ext cx="6095995" cy="6858000"/>
          </a:xfrm>
          <a:prstGeom prst="rect">
            <a:avLst/>
          </a:prstGeom>
          <a:solidFill>
            <a:srgbClr val="0F74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solidFill>
                <a:srgbClr val="FF0000"/>
              </a:solidFill>
              <a:cs typeface="+mn-ea"/>
              <a:sym typeface="+mn-lt"/>
            </a:endParaRPr>
          </a:p>
        </p:txBody>
      </p:sp>
      <p:sp>
        <p:nvSpPr>
          <p:cNvPr id="4" name="矩形: 圆角 3"/>
          <p:cNvSpPr/>
          <p:nvPr/>
        </p:nvSpPr>
        <p:spPr>
          <a:xfrm>
            <a:off x="825809" y="1638511"/>
            <a:ext cx="10516822" cy="4501214"/>
          </a:xfrm>
          <a:prstGeom prst="roundRect">
            <a:avLst>
              <a:gd name="adj" fmla="val 6751"/>
            </a:avLst>
          </a:prstGeom>
          <a:solidFill>
            <a:schemeClr val="bg1"/>
          </a:solidFill>
          <a:ln>
            <a:noFill/>
          </a:ln>
          <a:effectLst>
            <a:outerShdw blurRad="190500" dist="25400" sx="102000" sy="102000" algn="ctr"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67" name="文本框 166"/>
          <p:cNvSpPr txBox="1"/>
          <p:nvPr/>
        </p:nvSpPr>
        <p:spPr>
          <a:xfrm>
            <a:off x="4169229" y="465451"/>
            <a:ext cx="3853542" cy="1015663"/>
          </a:xfrm>
          <a:prstGeom prst="rect">
            <a:avLst/>
          </a:prstGeom>
          <a:noFill/>
        </p:spPr>
        <p:txBody>
          <a:bodyPr wrap="square" rtlCol="0">
            <a:spAutoFit/>
          </a:bodyPr>
          <a:lstStyle/>
          <a:p>
            <a:pPr algn="ctr"/>
            <a:r>
              <a:rPr lang="zh-CN" altLang="en-US" sz="3600" b="1" dirty="0">
                <a:solidFill>
                  <a:srgbClr val="0F74A1"/>
                </a:solidFill>
                <a:cs typeface="+mn-ea"/>
                <a:sym typeface="+mn-lt"/>
              </a:rPr>
              <a:t>目</a:t>
            </a:r>
            <a:r>
              <a:rPr lang="zh-CN" altLang="en-US" sz="3600" b="1" dirty="0">
                <a:gradFill>
                  <a:gsLst>
                    <a:gs pos="30000">
                      <a:srgbClr val="0D4E81"/>
                    </a:gs>
                    <a:gs pos="100000">
                      <a:srgbClr val="037FBD"/>
                    </a:gs>
                  </a:gsLst>
                  <a:lin ang="2700000" scaled="1"/>
                </a:gradFill>
                <a:cs typeface="+mn-ea"/>
                <a:sym typeface="+mn-lt"/>
              </a:rPr>
              <a:t>  </a:t>
            </a:r>
            <a:r>
              <a:rPr lang="zh-CN" altLang="en-US" sz="3600" b="1" dirty="0">
                <a:solidFill>
                  <a:schemeClr val="bg1"/>
                </a:solidFill>
                <a:cs typeface="+mn-ea"/>
                <a:sym typeface="+mn-lt"/>
              </a:rPr>
              <a:t>录</a:t>
            </a:r>
            <a:endParaRPr lang="en-US" altLang="zh-CN" sz="3600" b="1" dirty="0">
              <a:solidFill>
                <a:schemeClr val="bg1"/>
              </a:solidFill>
              <a:cs typeface="+mn-ea"/>
              <a:sym typeface="+mn-lt"/>
            </a:endParaRPr>
          </a:p>
          <a:p>
            <a:pPr algn="ctr"/>
            <a:r>
              <a:rPr lang="en-US" altLang="zh-CN" sz="2400" dirty="0">
                <a:solidFill>
                  <a:schemeClr val="accent5">
                    <a:lumMod val="50000"/>
                  </a:schemeClr>
                </a:solidFill>
                <a:cs typeface="+mn-ea"/>
                <a:sym typeface="+mn-lt"/>
              </a:rPr>
              <a:t>cont</a:t>
            </a:r>
            <a:r>
              <a:rPr lang="en-US" altLang="zh-CN" sz="2400" dirty="0">
                <a:solidFill>
                  <a:schemeClr val="bg1"/>
                </a:solidFill>
                <a:cs typeface="+mn-ea"/>
                <a:sym typeface="+mn-lt"/>
              </a:rPr>
              <a:t>ents</a:t>
            </a:r>
            <a:endParaRPr lang="zh-CN" altLang="en-US" sz="2400" dirty="0">
              <a:solidFill>
                <a:schemeClr val="bg1"/>
              </a:solidFill>
              <a:cs typeface="+mn-ea"/>
              <a:sym typeface="+mn-lt"/>
            </a:endParaRPr>
          </a:p>
        </p:txBody>
      </p:sp>
      <p:grpSp>
        <p:nvGrpSpPr>
          <p:cNvPr id="168" name="组合 167"/>
          <p:cNvGrpSpPr/>
          <p:nvPr/>
        </p:nvGrpSpPr>
        <p:grpSpPr>
          <a:xfrm>
            <a:off x="5317674" y="436197"/>
            <a:ext cx="190500" cy="135318"/>
            <a:chOff x="5372100" y="500744"/>
            <a:chExt cx="190500" cy="135318"/>
          </a:xfrm>
        </p:grpSpPr>
        <p:cxnSp>
          <p:nvCxnSpPr>
            <p:cNvPr id="169" name="直接连接符 168"/>
            <p:cNvCxnSpPr/>
            <p:nvPr/>
          </p:nvCxnSpPr>
          <p:spPr>
            <a:xfrm>
              <a:off x="5372100" y="500744"/>
              <a:ext cx="190500" cy="0"/>
            </a:xfrm>
            <a:prstGeom prst="line">
              <a:avLst/>
            </a:prstGeom>
            <a:ln>
              <a:solidFill>
                <a:srgbClr val="0D4E81"/>
              </a:solidFill>
            </a:ln>
          </p:spPr>
          <p:style>
            <a:lnRef idx="1">
              <a:schemeClr val="accent1"/>
            </a:lnRef>
            <a:fillRef idx="0">
              <a:schemeClr val="accent1"/>
            </a:fillRef>
            <a:effectRef idx="0">
              <a:schemeClr val="accent1"/>
            </a:effectRef>
            <a:fontRef idx="minor">
              <a:schemeClr val="tx1"/>
            </a:fontRef>
          </p:style>
        </p:cxnSp>
        <p:cxnSp>
          <p:nvCxnSpPr>
            <p:cNvPr id="170" name="直接连接符 169"/>
            <p:cNvCxnSpPr/>
            <p:nvPr/>
          </p:nvCxnSpPr>
          <p:spPr>
            <a:xfrm>
              <a:off x="5372100" y="500744"/>
              <a:ext cx="0" cy="135318"/>
            </a:xfrm>
            <a:prstGeom prst="line">
              <a:avLst/>
            </a:prstGeom>
            <a:ln>
              <a:solidFill>
                <a:srgbClr val="0D4E81"/>
              </a:solidFill>
            </a:ln>
          </p:spPr>
          <p:style>
            <a:lnRef idx="1">
              <a:schemeClr val="accent1"/>
            </a:lnRef>
            <a:fillRef idx="0">
              <a:schemeClr val="accent1"/>
            </a:fillRef>
            <a:effectRef idx="0">
              <a:schemeClr val="accent1"/>
            </a:effectRef>
            <a:fontRef idx="minor">
              <a:schemeClr val="tx1"/>
            </a:fontRef>
          </p:style>
        </p:cxnSp>
      </p:grpSp>
      <p:grpSp>
        <p:nvGrpSpPr>
          <p:cNvPr id="171" name="组合 170"/>
          <p:cNvGrpSpPr/>
          <p:nvPr/>
        </p:nvGrpSpPr>
        <p:grpSpPr>
          <a:xfrm flipH="1" flipV="1">
            <a:off x="6697438" y="1313308"/>
            <a:ext cx="190500" cy="135318"/>
            <a:chOff x="5372100" y="500744"/>
            <a:chExt cx="190500" cy="135318"/>
          </a:xfrm>
        </p:grpSpPr>
        <p:cxnSp>
          <p:nvCxnSpPr>
            <p:cNvPr id="172" name="直接连接符 171"/>
            <p:cNvCxnSpPr/>
            <p:nvPr/>
          </p:nvCxnSpPr>
          <p:spPr>
            <a:xfrm>
              <a:off x="5372100" y="500744"/>
              <a:ext cx="19050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3" name="直接连接符 172"/>
            <p:cNvCxnSpPr/>
            <p:nvPr/>
          </p:nvCxnSpPr>
          <p:spPr>
            <a:xfrm>
              <a:off x="5372100" y="500744"/>
              <a:ext cx="0" cy="13531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74" name="文本框 173"/>
          <p:cNvSpPr txBox="1"/>
          <p:nvPr/>
        </p:nvSpPr>
        <p:spPr>
          <a:xfrm>
            <a:off x="1872344" y="2892919"/>
            <a:ext cx="1992084" cy="1107996"/>
          </a:xfrm>
          <a:prstGeom prst="rect">
            <a:avLst/>
          </a:prstGeom>
          <a:noFill/>
        </p:spPr>
        <p:txBody>
          <a:bodyPr wrap="square" rtlCol="0">
            <a:spAutoFit/>
          </a:bodyPr>
          <a:lstStyle/>
          <a:p>
            <a:r>
              <a:rPr lang="en-US" altLang="zh-CN" sz="6600" i="1" dirty="0">
                <a:ln>
                  <a:solidFill>
                    <a:schemeClr val="accent5">
                      <a:lumMod val="50000"/>
                    </a:schemeClr>
                  </a:solidFill>
                </a:ln>
                <a:noFill/>
                <a:cs typeface="+mn-ea"/>
                <a:sym typeface="+mn-lt"/>
              </a:rPr>
              <a:t>01</a:t>
            </a:r>
            <a:endParaRPr lang="zh-CN" altLang="en-US" sz="6600" i="1" dirty="0">
              <a:ln>
                <a:solidFill>
                  <a:schemeClr val="accent5">
                    <a:lumMod val="50000"/>
                  </a:schemeClr>
                </a:solidFill>
              </a:ln>
              <a:noFill/>
              <a:cs typeface="+mn-ea"/>
              <a:sym typeface="+mn-lt"/>
            </a:endParaRPr>
          </a:p>
        </p:txBody>
      </p:sp>
      <p:sp>
        <p:nvSpPr>
          <p:cNvPr id="175" name="文本框 174"/>
          <p:cNvSpPr txBox="1"/>
          <p:nvPr/>
        </p:nvSpPr>
        <p:spPr>
          <a:xfrm>
            <a:off x="936171" y="4071256"/>
            <a:ext cx="3026229" cy="521970"/>
          </a:xfrm>
          <a:prstGeom prst="rect">
            <a:avLst/>
          </a:prstGeom>
          <a:noFill/>
        </p:spPr>
        <p:txBody>
          <a:bodyPr wrap="square" rtlCol="0">
            <a:spAutoFit/>
          </a:bodyPr>
          <a:lstStyle/>
          <a:p>
            <a:pPr algn="ctr"/>
            <a:r>
              <a:rPr lang="zh-CN" altLang="en-US" sz="2800" b="1" dirty="0">
                <a:solidFill>
                  <a:schemeClr val="accent5">
                    <a:lumMod val="50000"/>
                  </a:schemeClr>
                </a:solidFill>
                <a:cs typeface="+mn-ea"/>
                <a:sym typeface="+mn-lt"/>
              </a:rPr>
              <a:t>简介</a:t>
            </a:r>
            <a:endParaRPr lang="zh-CN" altLang="en-US" sz="2800" b="1" dirty="0">
              <a:solidFill>
                <a:schemeClr val="accent5">
                  <a:lumMod val="50000"/>
                </a:schemeClr>
              </a:solidFill>
              <a:cs typeface="+mn-ea"/>
              <a:sym typeface="+mn-lt"/>
            </a:endParaRPr>
          </a:p>
        </p:txBody>
      </p:sp>
      <p:sp>
        <p:nvSpPr>
          <p:cNvPr id="176" name="文本框 175"/>
          <p:cNvSpPr txBox="1"/>
          <p:nvPr/>
        </p:nvSpPr>
        <p:spPr>
          <a:xfrm>
            <a:off x="4321631" y="2892919"/>
            <a:ext cx="1992084" cy="1107996"/>
          </a:xfrm>
          <a:prstGeom prst="rect">
            <a:avLst/>
          </a:prstGeom>
          <a:noFill/>
        </p:spPr>
        <p:txBody>
          <a:bodyPr wrap="square" rtlCol="0">
            <a:spAutoFit/>
          </a:bodyPr>
          <a:lstStyle/>
          <a:p>
            <a:r>
              <a:rPr lang="en-US" altLang="zh-CN" sz="6600" i="1" dirty="0">
                <a:ln>
                  <a:solidFill>
                    <a:schemeClr val="accent5">
                      <a:lumMod val="50000"/>
                    </a:schemeClr>
                  </a:solidFill>
                </a:ln>
                <a:noFill/>
                <a:cs typeface="+mn-ea"/>
                <a:sym typeface="+mn-lt"/>
              </a:rPr>
              <a:t>02</a:t>
            </a:r>
            <a:endParaRPr lang="zh-CN" altLang="en-US" sz="6600" i="1" dirty="0">
              <a:ln>
                <a:solidFill>
                  <a:schemeClr val="accent5">
                    <a:lumMod val="50000"/>
                  </a:schemeClr>
                </a:solidFill>
              </a:ln>
              <a:noFill/>
              <a:cs typeface="+mn-ea"/>
              <a:sym typeface="+mn-lt"/>
            </a:endParaRPr>
          </a:p>
        </p:txBody>
      </p:sp>
      <p:sp>
        <p:nvSpPr>
          <p:cNvPr id="177" name="文本框 176"/>
          <p:cNvSpPr txBox="1"/>
          <p:nvPr/>
        </p:nvSpPr>
        <p:spPr>
          <a:xfrm>
            <a:off x="3385458" y="4071256"/>
            <a:ext cx="3026229" cy="521970"/>
          </a:xfrm>
          <a:prstGeom prst="rect">
            <a:avLst/>
          </a:prstGeom>
          <a:noFill/>
        </p:spPr>
        <p:txBody>
          <a:bodyPr wrap="square" rtlCol="0">
            <a:spAutoFit/>
          </a:bodyPr>
          <a:lstStyle/>
          <a:p>
            <a:pPr algn="ctr"/>
            <a:r>
              <a:rPr lang="zh-CN" altLang="en-US" sz="2800" b="1" dirty="0">
                <a:solidFill>
                  <a:schemeClr val="accent5">
                    <a:lumMod val="50000"/>
                  </a:schemeClr>
                </a:solidFill>
                <a:cs typeface="+mn-ea"/>
                <a:sym typeface="+mn-lt"/>
              </a:rPr>
              <a:t>代码</a:t>
            </a:r>
            <a:endParaRPr lang="zh-CN" altLang="en-US" sz="2800" b="1" dirty="0">
              <a:solidFill>
                <a:schemeClr val="accent5">
                  <a:lumMod val="50000"/>
                </a:schemeClr>
              </a:solidFill>
              <a:cs typeface="+mn-ea"/>
              <a:sym typeface="+mn-lt"/>
            </a:endParaRPr>
          </a:p>
        </p:txBody>
      </p:sp>
      <p:sp>
        <p:nvSpPr>
          <p:cNvPr id="178" name="文本框 177"/>
          <p:cNvSpPr txBox="1"/>
          <p:nvPr/>
        </p:nvSpPr>
        <p:spPr>
          <a:xfrm>
            <a:off x="6792687" y="2892919"/>
            <a:ext cx="1992084" cy="1107996"/>
          </a:xfrm>
          <a:prstGeom prst="rect">
            <a:avLst/>
          </a:prstGeom>
          <a:noFill/>
        </p:spPr>
        <p:txBody>
          <a:bodyPr wrap="square" rtlCol="0">
            <a:spAutoFit/>
          </a:bodyPr>
          <a:lstStyle/>
          <a:p>
            <a:r>
              <a:rPr lang="en-US" altLang="zh-CN" sz="6600" i="1" dirty="0">
                <a:ln>
                  <a:solidFill>
                    <a:schemeClr val="accent5">
                      <a:lumMod val="50000"/>
                    </a:schemeClr>
                  </a:solidFill>
                </a:ln>
                <a:noFill/>
                <a:cs typeface="+mn-ea"/>
                <a:sym typeface="+mn-lt"/>
              </a:rPr>
              <a:t>03</a:t>
            </a:r>
            <a:endParaRPr lang="zh-CN" altLang="en-US" sz="6600" i="1" dirty="0">
              <a:ln>
                <a:solidFill>
                  <a:schemeClr val="accent5">
                    <a:lumMod val="50000"/>
                  </a:schemeClr>
                </a:solidFill>
              </a:ln>
              <a:noFill/>
              <a:cs typeface="+mn-ea"/>
              <a:sym typeface="+mn-lt"/>
            </a:endParaRPr>
          </a:p>
        </p:txBody>
      </p:sp>
      <p:sp>
        <p:nvSpPr>
          <p:cNvPr id="179" name="文本框 178"/>
          <p:cNvSpPr txBox="1"/>
          <p:nvPr/>
        </p:nvSpPr>
        <p:spPr>
          <a:xfrm>
            <a:off x="5856514" y="4071256"/>
            <a:ext cx="3026229" cy="521970"/>
          </a:xfrm>
          <a:prstGeom prst="rect">
            <a:avLst/>
          </a:prstGeom>
          <a:noFill/>
        </p:spPr>
        <p:txBody>
          <a:bodyPr wrap="square" rtlCol="0">
            <a:spAutoFit/>
          </a:bodyPr>
          <a:lstStyle/>
          <a:p>
            <a:pPr algn="ctr"/>
            <a:r>
              <a:rPr lang="zh-CN" altLang="en-US" sz="2800" b="1" dirty="0">
                <a:solidFill>
                  <a:schemeClr val="accent5">
                    <a:lumMod val="50000"/>
                  </a:schemeClr>
                </a:solidFill>
                <a:cs typeface="+mn-ea"/>
                <a:sym typeface="+mn-lt"/>
              </a:rPr>
              <a:t>实现</a:t>
            </a:r>
            <a:endParaRPr lang="zh-CN" altLang="en-US" sz="2800" b="1" dirty="0">
              <a:solidFill>
                <a:schemeClr val="accent5">
                  <a:lumMod val="50000"/>
                </a:schemeClr>
              </a:solidFill>
              <a:cs typeface="+mn-ea"/>
              <a:sym typeface="+mn-lt"/>
            </a:endParaRPr>
          </a:p>
        </p:txBody>
      </p:sp>
      <p:sp>
        <p:nvSpPr>
          <p:cNvPr id="180" name="文本框 179"/>
          <p:cNvSpPr txBox="1"/>
          <p:nvPr/>
        </p:nvSpPr>
        <p:spPr>
          <a:xfrm>
            <a:off x="9165772" y="2892919"/>
            <a:ext cx="1992084" cy="1107996"/>
          </a:xfrm>
          <a:prstGeom prst="rect">
            <a:avLst/>
          </a:prstGeom>
          <a:noFill/>
        </p:spPr>
        <p:txBody>
          <a:bodyPr wrap="square" rtlCol="0">
            <a:spAutoFit/>
          </a:bodyPr>
          <a:lstStyle/>
          <a:p>
            <a:r>
              <a:rPr lang="en-US" altLang="zh-CN" sz="6600" i="1" dirty="0">
                <a:ln>
                  <a:solidFill>
                    <a:schemeClr val="accent5">
                      <a:lumMod val="50000"/>
                    </a:schemeClr>
                  </a:solidFill>
                </a:ln>
                <a:noFill/>
                <a:cs typeface="+mn-ea"/>
                <a:sym typeface="+mn-lt"/>
              </a:rPr>
              <a:t>04</a:t>
            </a:r>
            <a:endParaRPr lang="zh-CN" altLang="en-US" sz="6600" i="1" dirty="0">
              <a:ln>
                <a:solidFill>
                  <a:schemeClr val="accent5">
                    <a:lumMod val="50000"/>
                  </a:schemeClr>
                </a:solidFill>
              </a:ln>
              <a:noFill/>
              <a:cs typeface="+mn-ea"/>
              <a:sym typeface="+mn-lt"/>
            </a:endParaRPr>
          </a:p>
        </p:txBody>
      </p:sp>
      <p:sp>
        <p:nvSpPr>
          <p:cNvPr id="181" name="文本框 180"/>
          <p:cNvSpPr txBox="1"/>
          <p:nvPr/>
        </p:nvSpPr>
        <p:spPr>
          <a:xfrm>
            <a:off x="8229599" y="4071256"/>
            <a:ext cx="3026229" cy="521970"/>
          </a:xfrm>
          <a:prstGeom prst="rect">
            <a:avLst/>
          </a:prstGeom>
          <a:noFill/>
        </p:spPr>
        <p:txBody>
          <a:bodyPr wrap="square" rtlCol="0">
            <a:spAutoFit/>
          </a:bodyPr>
          <a:lstStyle/>
          <a:p>
            <a:pPr algn="ctr"/>
            <a:r>
              <a:rPr lang="zh-CN" altLang="en-US" sz="2800" b="1" dirty="0">
                <a:solidFill>
                  <a:schemeClr val="accent5">
                    <a:lumMod val="50000"/>
                  </a:schemeClr>
                </a:solidFill>
                <a:cs typeface="+mn-ea"/>
                <a:sym typeface="+mn-lt"/>
              </a:rPr>
              <a:t>展望</a:t>
            </a:r>
            <a:endParaRPr lang="zh-CN" altLang="en-US" sz="2800" b="1" dirty="0">
              <a:solidFill>
                <a:schemeClr val="accent5">
                  <a:lumMod val="50000"/>
                </a:schemeClr>
              </a:solidFill>
              <a:cs typeface="+mn-ea"/>
              <a:sym typeface="+mn-lt"/>
            </a:endParaRPr>
          </a:p>
        </p:txBody>
      </p:sp>
      <p:cxnSp>
        <p:nvCxnSpPr>
          <p:cNvPr id="182" name="直接连接符 181"/>
          <p:cNvCxnSpPr/>
          <p:nvPr/>
        </p:nvCxnSpPr>
        <p:spPr>
          <a:xfrm>
            <a:off x="3668486" y="3274623"/>
            <a:ext cx="0" cy="970804"/>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83" name="直接连接符 182"/>
          <p:cNvCxnSpPr/>
          <p:nvPr/>
        </p:nvCxnSpPr>
        <p:spPr>
          <a:xfrm>
            <a:off x="6150430" y="3274623"/>
            <a:ext cx="0" cy="970804"/>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84" name="直接连接符 183"/>
          <p:cNvCxnSpPr/>
          <p:nvPr/>
        </p:nvCxnSpPr>
        <p:spPr>
          <a:xfrm>
            <a:off x="8588830" y="3274623"/>
            <a:ext cx="0" cy="970804"/>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74"/>
                                        </p:tgtEl>
                                        <p:attrNameLst>
                                          <p:attrName>style.visibility</p:attrName>
                                        </p:attrNameLst>
                                      </p:cBhvr>
                                      <p:to>
                                        <p:strVal val="visible"/>
                                      </p:to>
                                    </p:set>
                                    <p:anim calcmode="lin" valueType="num">
                                      <p:cBhvr additive="base">
                                        <p:cTn id="7" dur="500" fill="hold"/>
                                        <p:tgtEl>
                                          <p:spTgt spid="174"/>
                                        </p:tgtEl>
                                        <p:attrNameLst>
                                          <p:attrName>ppt_x</p:attrName>
                                        </p:attrNameLst>
                                      </p:cBhvr>
                                      <p:tavLst>
                                        <p:tav tm="0">
                                          <p:val>
                                            <p:strVal val="#ppt_x"/>
                                          </p:val>
                                        </p:tav>
                                        <p:tav tm="100000">
                                          <p:val>
                                            <p:strVal val="#ppt_x"/>
                                          </p:val>
                                        </p:tav>
                                      </p:tavLst>
                                    </p:anim>
                                    <p:anim calcmode="lin" valueType="num">
                                      <p:cBhvr additive="base">
                                        <p:cTn id="8" dur="500" fill="hold"/>
                                        <p:tgtEl>
                                          <p:spTgt spid="17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75"/>
                                        </p:tgtEl>
                                        <p:attrNameLst>
                                          <p:attrName>style.visibility</p:attrName>
                                        </p:attrNameLst>
                                      </p:cBhvr>
                                      <p:to>
                                        <p:strVal val="visible"/>
                                      </p:to>
                                    </p:set>
                                    <p:anim calcmode="lin" valueType="num">
                                      <p:cBhvr additive="base">
                                        <p:cTn id="11" dur="500" fill="hold"/>
                                        <p:tgtEl>
                                          <p:spTgt spid="175"/>
                                        </p:tgtEl>
                                        <p:attrNameLst>
                                          <p:attrName>ppt_x</p:attrName>
                                        </p:attrNameLst>
                                      </p:cBhvr>
                                      <p:tavLst>
                                        <p:tav tm="0">
                                          <p:val>
                                            <p:strVal val="#ppt_x"/>
                                          </p:val>
                                        </p:tav>
                                        <p:tav tm="100000">
                                          <p:val>
                                            <p:strVal val="#ppt_x"/>
                                          </p:val>
                                        </p:tav>
                                      </p:tavLst>
                                    </p:anim>
                                    <p:anim calcmode="lin" valueType="num">
                                      <p:cBhvr additive="base">
                                        <p:cTn id="12" dur="500" fill="hold"/>
                                        <p:tgtEl>
                                          <p:spTgt spid="17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76"/>
                                        </p:tgtEl>
                                        <p:attrNameLst>
                                          <p:attrName>style.visibility</p:attrName>
                                        </p:attrNameLst>
                                      </p:cBhvr>
                                      <p:to>
                                        <p:strVal val="visible"/>
                                      </p:to>
                                    </p:set>
                                    <p:anim calcmode="lin" valueType="num">
                                      <p:cBhvr additive="base">
                                        <p:cTn id="15" dur="500" fill="hold"/>
                                        <p:tgtEl>
                                          <p:spTgt spid="176"/>
                                        </p:tgtEl>
                                        <p:attrNameLst>
                                          <p:attrName>ppt_x</p:attrName>
                                        </p:attrNameLst>
                                      </p:cBhvr>
                                      <p:tavLst>
                                        <p:tav tm="0">
                                          <p:val>
                                            <p:strVal val="#ppt_x"/>
                                          </p:val>
                                        </p:tav>
                                        <p:tav tm="100000">
                                          <p:val>
                                            <p:strVal val="#ppt_x"/>
                                          </p:val>
                                        </p:tav>
                                      </p:tavLst>
                                    </p:anim>
                                    <p:anim calcmode="lin" valueType="num">
                                      <p:cBhvr additive="base">
                                        <p:cTn id="16" dur="500" fill="hold"/>
                                        <p:tgtEl>
                                          <p:spTgt spid="176"/>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77"/>
                                        </p:tgtEl>
                                        <p:attrNameLst>
                                          <p:attrName>style.visibility</p:attrName>
                                        </p:attrNameLst>
                                      </p:cBhvr>
                                      <p:to>
                                        <p:strVal val="visible"/>
                                      </p:to>
                                    </p:set>
                                    <p:anim calcmode="lin" valueType="num">
                                      <p:cBhvr additive="base">
                                        <p:cTn id="19" dur="500" fill="hold"/>
                                        <p:tgtEl>
                                          <p:spTgt spid="177"/>
                                        </p:tgtEl>
                                        <p:attrNameLst>
                                          <p:attrName>ppt_x</p:attrName>
                                        </p:attrNameLst>
                                      </p:cBhvr>
                                      <p:tavLst>
                                        <p:tav tm="0">
                                          <p:val>
                                            <p:strVal val="#ppt_x"/>
                                          </p:val>
                                        </p:tav>
                                        <p:tav tm="100000">
                                          <p:val>
                                            <p:strVal val="#ppt_x"/>
                                          </p:val>
                                        </p:tav>
                                      </p:tavLst>
                                    </p:anim>
                                    <p:anim calcmode="lin" valueType="num">
                                      <p:cBhvr additive="base">
                                        <p:cTn id="20" dur="500" fill="hold"/>
                                        <p:tgtEl>
                                          <p:spTgt spid="177"/>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78"/>
                                        </p:tgtEl>
                                        <p:attrNameLst>
                                          <p:attrName>style.visibility</p:attrName>
                                        </p:attrNameLst>
                                      </p:cBhvr>
                                      <p:to>
                                        <p:strVal val="visible"/>
                                      </p:to>
                                    </p:set>
                                    <p:anim calcmode="lin" valueType="num">
                                      <p:cBhvr additive="base">
                                        <p:cTn id="23" dur="500" fill="hold"/>
                                        <p:tgtEl>
                                          <p:spTgt spid="178"/>
                                        </p:tgtEl>
                                        <p:attrNameLst>
                                          <p:attrName>ppt_x</p:attrName>
                                        </p:attrNameLst>
                                      </p:cBhvr>
                                      <p:tavLst>
                                        <p:tav tm="0">
                                          <p:val>
                                            <p:strVal val="#ppt_x"/>
                                          </p:val>
                                        </p:tav>
                                        <p:tav tm="100000">
                                          <p:val>
                                            <p:strVal val="#ppt_x"/>
                                          </p:val>
                                        </p:tav>
                                      </p:tavLst>
                                    </p:anim>
                                    <p:anim calcmode="lin" valueType="num">
                                      <p:cBhvr additive="base">
                                        <p:cTn id="24" dur="500" fill="hold"/>
                                        <p:tgtEl>
                                          <p:spTgt spid="178"/>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79"/>
                                        </p:tgtEl>
                                        <p:attrNameLst>
                                          <p:attrName>style.visibility</p:attrName>
                                        </p:attrNameLst>
                                      </p:cBhvr>
                                      <p:to>
                                        <p:strVal val="visible"/>
                                      </p:to>
                                    </p:set>
                                    <p:anim calcmode="lin" valueType="num">
                                      <p:cBhvr additive="base">
                                        <p:cTn id="27" dur="500" fill="hold"/>
                                        <p:tgtEl>
                                          <p:spTgt spid="179"/>
                                        </p:tgtEl>
                                        <p:attrNameLst>
                                          <p:attrName>ppt_x</p:attrName>
                                        </p:attrNameLst>
                                      </p:cBhvr>
                                      <p:tavLst>
                                        <p:tav tm="0">
                                          <p:val>
                                            <p:strVal val="#ppt_x"/>
                                          </p:val>
                                        </p:tav>
                                        <p:tav tm="100000">
                                          <p:val>
                                            <p:strVal val="#ppt_x"/>
                                          </p:val>
                                        </p:tav>
                                      </p:tavLst>
                                    </p:anim>
                                    <p:anim calcmode="lin" valueType="num">
                                      <p:cBhvr additive="base">
                                        <p:cTn id="28" dur="500" fill="hold"/>
                                        <p:tgtEl>
                                          <p:spTgt spid="179"/>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80"/>
                                        </p:tgtEl>
                                        <p:attrNameLst>
                                          <p:attrName>style.visibility</p:attrName>
                                        </p:attrNameLst>
                                      </p:cBhvr>
                                      <p:to>
                                        <p:strVal val="visible"/>
                                      </p:to>
                                    </p:set>
                                    <p:anim calcmode="lin" valueType="num">
                                      <p:cBhvr additive="base">
                                        <p:cTn id="31" dur="500" fill="hold"/>
                                        <p:tgtEl>
                                          <p:spTgt spid="180"/>
                                        </p:tgtEl>
                                        <p:attrNameLst>
                                          <p:attrName>ppt_x</p:attrName>
                                        </p:attrNameLst>
                                      </p:cBhvr>
                                      <p:tavLst>
                                        <p:tav tm="0">
                                          <p:val>
                                            <p:strVal val="#ppt_x"/>
                                          </p:val>
                                        </p:tav>
                                        <p:tav tm="100000">
                                          <p:val>
                                            <p:strVal val="#ppt_x"/>
                                          </p:val>
                                        </p:tav>
                                      </p:tavLst>
                                    </p:anim>
                                    <p:anim calcmode="lin" valueType="num">
                                      <p:cBhvr additive="base">
                                        <p:cTn id="32" dur="500" fill="hold"/>
                                        <p:tgtEl>
                                          <p:spTgt spid="180"/>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81"/>
                                        </p:tgtEl>
                                        <p:attrNameLst>
                                          <p:attrName>style.visibility</p:attrName>
                                        </p:attrNameLst>
                                      </p:cBhvr>
                                      <p:to>
                                        <p:strVal val="visible"/>
                                      </p:to>
                                    </p:set>
                                    <p:anim calcmode="lin" valueType="num">
                                      <p:cBhvr additive="base">
                                        <p:cTn id="35" dur="500" fill="hold"/>
                                        <p:tgtEl>
                                          <p:spTgt spid="181"/>
                                        </p:tgtEl>
                                        <p:attrNameLst>
                                          <p:attrName>ppt_x</p:attrName>
                                        </p:attrNameLst>
                                      </p:cBhvr>
                                      <p:tavLst>
                                        <p:tav tm="0">
                                          <p:val>
                                            <p:strVal val="#ppt_x"/>
                                          </p:val>
                                        </p:tav>
                                        <p:tav tm="100000">
                                          <p:val>
                                            <p:strVal val="#ppt_x"/>
                                          </p:val>
                                        </p:tav>
                                      </p:tavLst>
                                    </p:anim>
                                    <p:anim calcmode="lin" valueType="num">
                                      <p:cBhvr additive="base">
                                        <p:cTn id="36" dur="500" fill="hold"/>
                                        <p:tgtEl>
                                          <p:spTgt spid="181"/>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182"/>
                                        </p:tgtEl>
                                        <p:attrNameLst>
                                          <p:attrName>style.visibility</p:attrName>
                                        </p:attrNameLst>
                                      </p:cBhvr>
                                      <p:to>
                                        <p:strVal val="visible"/>
                                      </p:to>
                                    </p:set>
                                    <p:anim calcmode="lin" valueType="num">
                                      <p:cBhvr additive="base">
                                        <p:cTn id="39" dur="500" fill="hold"/>
                                        <p:tgtEl>
                                          <p:spTgt spid="182"/>
                                        </p:tgtEl>
                                        <p:attrNameLst>
                                          <p:attrName>ppt_x</p:attrName>
                                        </p:attrNameLst>
                                      </p:cBhvr>
                                      <p:tavLst>
                                        <p:tav tm="0">
                                          <p:val>
                                            <p:strVal val="#ppt_x"/>
                                          </p:val>
                                        </p:tav>
                                        <p:tav tm="100000">
                                          <p:val>
                                            <p:strVal val="#ppt_x"/>
                                          </p:val>
                                        </p:tav>
                                      </p:tavLst>
                                    </p:anim>
                                    <p:anim calcmode="lin" valueType="num">
                                      <p:cBhvr additive="base">
                                        <p:cTn id="40" dur="500" fill="hold"/>
                                        <p:tgtEl>
                                          <p:spTgt spid="182"/>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183"/>
                                        </p:tgtEl>
                                        <p:attrNameLst>
                                          <p:attrName>style.visibility</p:attrName>
                                        </p:attrNameLst>
                                      </p:cBhvr>
                                      <p:to>
                                        <p:strVal val="visible"/>
                                      </p:to>
                                    </p:set>
                                    <p:anim calcmode="lin" valueType="num">
                                      <p:cBhvr additive="base">
                                        <p:cTn id="43" dur="500" fill="hold"/>
                                        <p:tgtEl>
                                          <p:spTgt spid="183"/>
                                        </p:tgtEl>
                                        <p:attrNameLst>
                                          <p:attrName>ppt_x</p:attrName>
                                        </p:attrNameLst>
                                      </p:cBhvr>
                                      <p:tavLst>
                                        <p:tav tm="0">
                                          <p:val>
                                            <p:strVal val="#ppt_x"/>
                                          </p:val>
                                        </p:tav>
                                        <p:tav tm="100000">
                                          <p:val>
                                            <p:strVal val="#ppt_x"/>
                                          </p:val>
                                        </p:tav>
                                      </p:tavLst>
                                    </p:anim>
                                    <p:anim calcmode="lin" valueType="num">
                                      <p:cBhvr additive="base">
                                        <p:cTn id="44" dur="500" fill="hold"/>
                                        <p:tgtEl>
                                          <p:spTgt spid="183"/>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184"/>
                                        </p:tgtEl>
                                        <p:attrNameLst>
                                          <p:attrName>style.visibility</p:attrName>
                                        </p:attrNameLst>
                                      </p:cBhvr>
                                      <p:to>
                                        <p:strVal val="visible"/>
                                      </p:to>
                                    </p:set>
                                    <p:anim calcmode="lin" valueType="num">
                                      <p:cBhvr additive="base">
                                        <p:cTn id="47" dur="500" fill="hold"/>
                                        <p:tgtEl>
                                          <p:spTgt spid="184"/>
                                        </p:tgtEl>
                                        <p:attrNameLst>
                                          <p:attrName>ppt_x</p:attrName>
                                        </p:attrNameLst>
                                      </p:cBhvr>
                                      <p:tavLst>
                                        <p:tav tm="0">
                                          <p:val>
                                            <p:strVal val="#ppt_x"/>
                                          </p:val>
                                        </p:tav>
                                        <p:tav tm="100000">
                                          <p:val>
                                            <p:strVal val="#ppt_x"/>
                                          </p:val>
                                        </p:tav>
                                      </p:tavLst>
                                    </p:anim>
                                    <p:anim calcmode="lin" valueType="num">
                                      <p:cBhvr additive="base">
                                        <p:cTn id="48" dur="500" fill="hold"/>
                                        <p:tgtEl>
                                          <p:spTgt spid="18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 grpId="0"/>
      <p:bldP spid="175" grpId="0"/>
      <p:bldP spid="176" grpId="0"/>
      <p:bldP spid="177" grpId="0"/>
      <p:bldP spid="178" grpId="0"/>
      <p:bldP spid="179" grpId="0"/>
      <p:bldP spid="180" grpId="0"/>
      <p:bldP spid="181"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F74A1"/>
        </a:solidFill>
        <a:effectLst/>
      </p:bgPr>
    </p:bg>
    <p:spTree>
      <p:nvGrpSpPr>
        <p:cNvPr id="1" name=""/>
        <p:cNvGrpSpPr/>
        <p:nvPr/>
      </p:nvGrpSpPr>
      <p:grpSpPr>
        <a:xfrm>
          <a:off x="0" y="0"/>
          <a:ext cx="0" cy="0"/>
          <a:chOff x="0" y="0"/>
          <a:chExt cx="0" cy="0"/>
        </a:xfrm>
      </p:grpSpPr>
      <p:pic>
        <p:nvPicPr>
          <p:cNvPr id="8" name="图片 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557797" y="1730086"/>
            <a:ext cx="6424894" cy="4270664"/>
          </a:xfrm>
          <a:prstGeom prst="rect">
            <a:avLst/>
          </a:prstGeom>
          <a:effectLst>
            <a:outerShdw blurRad="342900" sx="102000" sy="102000" algn="ctr" rotWithShape="0">
              <a:prstClr val="black">
                <a:alpha val="40000"/>
              </a:prstClr>
            </a:outerShdw>
          </a:effectLst>
        </p:spPr>
      </p:pic>
      <p:sp>
        <p:nvSpPr>
          <p:cNvPr id="4" name="矩形 3"/>
          <p:cNvSpPr/>
          <p:nvPr/>
        </p:nvSpPr>
        <p:spPr>
          <a:xfrm>
            <a:off x="6060910" y="467591"/>
            <a:ext cx="5348310" cy="5922818"/>
          </a:xfrm>
          <a:prstGeom prst="rect">
            <a:avLst/>
          </a:prstGeom>
          <a:solidFill>
            <a:schemeClr val="bg1"/>
          </a:solidFill>
          <a:ln>
            <a:noFill/>
          </a:ln>
          <a:effectLst>
            <a:outerShdw blurRad="228600" dist="63500" sx="102000" sy="102000" algn="ctr" rotWithShape="0">
              <a:schemeClr val="tx1">
                <a:lumMod val="85000"/>
                <a:lumOff val="1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9" name="组合 8"/>
          <p:cNvGrpSpPr/>
          <p:nvPr/>
        </p:nvGrpSpPr>
        <p:grpSpPr>
          <a:xfrm>
            <a:off x="949035" y="1143000"/>
            <a:ext cx="1414556" cy="818195"/>
            <a:chOff x="668068" y="202823"/>
            <a:chExt cx="1414556" cy="337529"/>
          </a:xfrm>
          <a:solidFill>
            <a:schemeClr val="bg1"/>
          </a:solidFill>
        </p:grpSpPr>
        <p:sp>
          <p:nvSpPr>
            <p:cNvPr id="10" name="箭头: V 形 9"/>
            <p:cNvSpPr/>
            <p:nvPr/>
          </p:nvSpPr>
          <p:spPr>
            <a:xfrm>
              <a:off x="668068" y="202823"/>
              <a:ext cx="411871" cy="32914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1" name="箭头: V 形 10"/>
            <p:cNvSpPr/>
            <p:nvPr/>
          </p:nvSpPr>
          <p:spPr>
            <a:xfrm>
              <a:off x="1003739" y="202823"/>
              <a:ext cx="411871" cy="32914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2" name="箭头: V 形 11"/>
            <p:cNvSpPr/>
            <p:nvPr/>
          </p:nvSpPr>
          <p:spPr>
            <a:xfrm>
              <a:off x="1335082" y="211208"/>
              <a:ext cx="411871" cy="32914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3" name="箭头: V 形 12"/>
            <p:cNvSpPr/>
            <p:nvPr/>
          </p:nvSpPr>
          <p:spPr>
            <a:xfrm>
              <a:off x="1670753" y="211208"/>
              <a:ext cx="411871" cy="32914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grpSp>
      <p:sp>
        <p:nvSpPr>
          <p:cNvPr id="14" name="矩形 13"/>
          <p:cNvSpPr/>
          <p:nvPr/>
        </p:nvSpPr>
        <p:spPr>
          <a:xfrm>
            <a:off x="5152667" y="4407733"/>
            <a:ext cx="3034145" cy="1246909"/>
          </a:xfrm>
          <a:prstGeom prst="rect">
            <a:avLst/>
          </a:prstGeom>
          <a:solidFill>
            <a:srgbClr val="0F74A1"/>
          </a:solidFill>
          <a:ln>
            <a:noFill/>
          </a:ln>
          <a:effectLst>
            <a:outerShdw blurRad="3302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5" name="矩形 14"/>
          <p:cNvSpPr/>
          <p:nvPr/>
        </p:nvSpPr>
        <p:spPr>
          <a:xfrm>
            <a:off x="8648550" y="4423319"/>
            <a:ext cx="3034145" cy="1246909"/>
          </a:xfrm>
          <a:prstGeom prst="rect">
            <a:avLst/>
          </a:prstGeom>
          <a:solidFill>
            <a:schemeClr val="bg1"/>
          </a:solidFill>
          <a:ln>
            <a:noFill/>
          </a:ln>
          <a:effectLst>
            <a:outerShdw blurRad="3302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6" name="文本框 15"/>
          <p:cNvSpPr txBox="1"/>
          <p:nvPr/>
        </p:nvSpPr>
        <p:spPr>
          <a:xfrm>
            <a:off x="1429232" y="2877648"/>
            <a:ext cx="3427557" cy="1569660"/>
          </a:xfrm>
          <a:prstGeom prst="rect">
            <a:avLst/>
          </a:prstGeom>
          <a:noFill/>
        </p:spPr>
        <p:txBody>
          <a:bodyPr wrap="square" rtlCol="0">
            <a:spAutoFit/>
          </a:bodyPr>
          <a:lstStyle/>
          <a:p>
            <a:r>
              <a:rPr lang="en-US" altLang="zh-CN" sz="9600" i="1" dirty="0">
                <a:solidFill>
                  <a:schemeClr val="bg1"/>
                </a:solidFill>
                <a:cs typeface="+mn-ea"/>
                <a:sym typeface="+mn-lt"/>
              </a:rPr>
              <a:t>PART</a:t>
            </a:r>
            <a:endParaRPr lang="zh-CN" altLang="en-US" sz="9600" i="1" dirty="0">
              <a:solidFill>
                <a:schemeClr val="bg1"/>
              </a:solidFill>
              <a:cs typeface="+mn-ea"/>
              <a:sym typeface="+mn-lt"/>
            </a:endParaRPr>
          </a:p>
        </p:txBody>
      </p:sp>
      <p:sp>
        <p:nvSpPr>
          <p:cNvPr id="17" name="文本框 16"/>
          <p:cNvSpPr txBox="1"/>
          <p:nvPr/>
        </p:nvSpPr>
        <p:spPr>
          <a:xfrm>
            <a:off x="6649906" y="986058"/>
            <a:ext cx="3697319" cy="2215991"/>
          </a:xfrm>
          <a:prstGeom prst="rect">
            <a:avLst/>
          </a:prstGeom>
          <a:noFill/>
        </p:spPr>
        <p:txBody>
          <a:bodyPr wrap="square" rtlCol="0">
            <a:spAutoFit/>
          </a:bodyPr>
          <a:lstStyle/>
          <a:p>
            <a:pPr algn="ctr"/>
            <a:r>
              <a:rPr lang="en-US" altLang="zh-CN" sz="13800" b="1" i="1" dirty="0">
                <a:ln>
                  <a:solidFill>
                    <a:srgbClr val="0F74A1"/>
                  </a:solidFill>
                </a:ln>
                <a:noFill/>
                <a:cs typeface="+mn-ea"/>
                <a:sym typeface="+mn-lt"/>
              </a:rPr>
              <a:t>01</a:t>
            </a:r>
            <a:endParaRPr lang="zh-CN" altLang="en-US" sz="13800" b="1" i="1" dirty="0">
              <a:ln>
                <a:solidFill>
                  <a:srgbClr val="0F74A1"/>
                </a:solidFill>
              </a:ln>
              <a:noFill/>
              <a:cs typeface="+mn-ea"/>
              <a:sym typeface="+mn-lt"/>
            </a:endParaRPr>
          </a:p>
        </p:txBody>
      </p:sp>
      <p:sp>
        <p:nvSpPr>
          <p:cNvPr id="18" name="文本框 17"/>
          <p:cNvSpPr txBox="1"/>
          <p:nvPr/>
        </p:nvSpPr>
        <p:spPr>
          <a:xfrm>
            <a:off x="6544118" y="3049406"/>
            <a:ext cx="4381893" cy="645160"/>
          </a:xfrm>
          <a:prstGeom prst="rect">
            <a:avLst/>
          </a:prstGeom>
          <a:noFill/>
        </p:spPr>
        <p:txBody>
          <a:bodyPr wrap="square" rtlCol="0">
            <a:spAutoFit/>
          </a:bodyPr>
          <a:lstStyle/>
          <a:p>
            <a:pPr algn="ctr"/>
            <a:r>
              <a:rPr lang="zh-CN" altLang="en-US" sz="3600" b="1" spc="600" dirty="0">
                <a:solidFill>
                  <a:srgbClr val="0F74A1"/>
                </a:solidFill>
                <a:cs typeface="+mn-ea"/>
                <a:sym typeface="+mn-lt"/>
              </a:rPr>
              <a:t>简介</a:t>
            </a:r>
            <a:endParaRPr lang="zh-CN" altLang="en-US" sz="3600" b="1" spc="600" dirty="0">
              <a:solidFill>
                <a:srgbClr val="0F74A1"/>
              </a:solidFill>
              <a:cs typeface="+mn-ea"/>
              <a:sym typeface="+mn-lt"/>
            </a:endParaRPr>
          </a:p>
        </p:txBody>
      </p:sp>
      <p:sp>
        <p:nvSpPr>
          <p:cNvPr id="19" name="文本框 18"/>
          <p:cNvSpPr txBox="1"/>
          <p:nvPr/>
        </p:nvSpPr>
        <p:spPr>
          <a:xfrm>
            <a:off x="5362046" y="4692830"/>
            <a:ext cx="2575721" cy="398780"/>
          </a:xfrm>
          <a:prstGeom prst="rect">
            <a:avLst/>
          </a:prstGeom>
          <a:noFill/>
        </p:spPr>
        <p:txBody>
          <a:bodyPr wrap="square" rtlCol="0">
            <a:spAutoFit/>
          </a:bodyPr>
          <a:lstStyle/>
          <a:p>
            <a:pPr algn="ctr"/>
            <a:r>
              <a:rPr lang="zh-CN" altLang="en-US" sz="2000" spc="600" dirty="0">
                <a:solidFill>
                  <a:schemeClr val="bg1"/>
                </a:solidFill>
                <a:cs typeface="+mn-ea"/>
                <a:sym typeface="+mn-lt"/>
              </a:rPr>
              <a:t>前端</a:t>
            </a:r>
            <a:endParaRPr lang="zh-CN" altLang="en-US" sz="2000" spc="600" dirty="0">
              <a:solidFill>
                <a:schemeClr val="bg1"/>
              </a:solidFill>
              <a:cs typeface="+mn-ea"/>
              <a:sym typeface="+mn-lt"/>
            </a:endParaRPr>
          </a:p>
        </p:txBody>
      </p:sp>
      <p:sp>
        <p:nvSpPr>
          <p:cNvPr id="20" name="文本框 19"/>
          <p:cNvSpPr txBox="1"/>
          <p:nvPr/>
        </p:nvSpPr>
        <p:spPr>
          <a:xfrm>
            <a:off x="8885676" y="4692830"/>
            <a:ext cx="2575721" cy="398780"/>
          </a:xfrm>
          <a:prstGeom prst="rect">
            <a:avLst/>
          </a:prstGeom>
          <a:noFill/>
        </p:spPr>
        <p:txBody>
          <a:bodyPr wrap="square" rtlCol="0">
            <a:spAutoFit/>
          </a:bodyPr>
          <a:lstStyle/>
          <a:p>
            <a:pPr algn="ctr"/>
            <a:r>
              <a:rPr lang="zh-CN" altLang="en-US" sz="2000" spc="600" dirty="0">
                <a:solidFill>
                  <a:srgbClr val="0F74A1"/>
                </a:solidFill>
                <a:cs typeface="+mn-ea"/>
                <a:sym typeface="+mn-lt"/>
              </a:rPr>
              <a:t>后端</a:t>
            </a:r>
            <a:endParaRPr lang="zh-CN" altLang="en-US" sz="2000" spc="600" dirty="0">
              <a:solidFill>
                <a:srgbClr val="0F74A1"/>
              </a:solidFill>
              <a:cs typeface="+mn-ea"/>
              <a:sym typeface="+mn-l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par>
                                <p:cTn id="13" presetID="53" presetClass="entr" presetSubtype="16"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p:cTn id="15" dur="500" fill="hold"/>
                                        <p:tgtEl>
                                          <p:spTgt spid="17"/>
                                        </p:tgtEl>
                                        <p:attrNameLst>
                                          <p:attrName>ppt_w</p:attrName>
                                        </p:attrNameLst>
                                      </p:cBhvr>
                                      <p:tavLst>
                                        <p:tav tm="0">
                                          <p:val>
                                            <p:fltVal val="0"/>
                                          </p:val>
                                        </p:tav>
                                        <p:tav tm="100000">
                                          <p:val>
                                            <p:strVal val="#ppt_w"/>
                                          </p:val>
                                        </p:tav>
                                      </p:tavLst>
                                    </p:anim>
                                    <p:anim calcmode="lin" valueType="num">
                                      <p:cBhvr>
                                        <p:cTn id="16" dur="500" fill="hold"/>
                                        <p:tgtEl>
                                          <p:spTgt spid="17"/>
                                        </p:tgtEl>
                                        <p:attrNameLst>
                                          <p:attrName>ppt_h</p:attrName>
                                        </p:attrNameLst>
                                      </p:cBhvr>
                                      <p:tavLst>
                                        <p:tav tm="0">
                                          <p:val>
                                            <p:fltVal val="0"/>
                                          </p:val>
                                        </p:tav>
                                        <p:tav tm="100000">
                                          <p:val>
                                            <p:strVal val="#ppt_h"/>
                                          </p:val>
                                        </p:tav>
                                      </p:tavLst>
                                    </p:anim>
                                    <p:animEffect transition="in" filter="fade">
                                      <p:cBhvr>
                                        <p:cTn id="17" dur="500"/>
                                        <p:tgtEl>
                                          <p:spTgt spid="17"/>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p:cTn id="20" dur="500" fill="hold"/>
                                        <p:tgtEl>
                                          <p:spTgt spid="18"/>
                                        </p:tgtEl>
                                        <p:attrNameLst>
                                          <p:attrName>ppt_w</p:attrName>
                                        </p:attrNameLst>
                                      </p:cBhvr>
                                      <p:tavLst>
                                        <p:tav tm="0">
                                          <p:val>
                                            <p:fltVal val="0"/>
                                          </p:val>
                                        </p:tav>
                                        <p:tav tm="100000">
                                          <p:val>
                                            <p:strVal val="#ppt_w"/>
                                          </p:val>
                                        </p:tav>
                                      </p:tavLst>
                                    </p:anim>
                                    <p:anim calcmode="lin" valueType="num">
                                      <p:cBhvr>
                                        <p:cTn id="21" dur="500" fill="hold"/>
                                        <p:tgtEl>
                                          <p:spTgt spid="18"/>
                                        </p:tgtEl>
                                        <p:attrNameLst>
                                          <p:attrName>ppt_h</p:attrName>
                                        </p:attrNameLst>
                                      </p:cBhvr>
                                      <p:tavLst>
                                        <p:tav tm="0">
                                          <p:val>
                                            <p:fltVal val="0"/>
                                          </p:val>
                                        </p:tav>
                                        <p:tav tm="100000">
                                          <p:val>
                                            <p:strVal val="#ppt_h"/>
                                          </p:val>
                                        </p:tav>
                                      </p:tavLst>
                                    </p:anim>
                                    <p:animEffect transition="in" filter="fade">
                                      <p:cBhvr>
                                        <p:cTn id="22" dur="500"/>
                                        <p:tgtEl>
                                          <p:spTgt spid="18"/>
                                        </p:tgtEl>
                                      </p:cBhvr>
                                    </p:animEffect>
                                  </p:childTnLst>
                                </p:cTn>
                              </p:par>
                              <p:par>
                                <p:cTn id="23" presetID="2" presetClass="entr" presetSubtype="4"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anim calcmode="lin" valueType="num">
                                      <p:cBhvr additive="base">
                                        <p:cTn id="25" dur="500" fill="hold"/>
                                        <p:tgtEl>
                                          <p:spTgt spid="14"/>
                                        </p:tgtEl>
                                        <p:attrNameLst>
                                          <p:attrName>ppt_x</p:attrName>
                                        </p:attrNameLst>
                                      </p:cBhvr>
                                      <p:tavLst>
                                        <p:tav tm="0">
                                          <p:val>
                                            <p:strVal val="#ppt_x"/>
                                          </p:val>
                                        </p:tav>
                                        <p:tav tm="100000">
                                          <p:val>
                                            <p:strVal val="#ppt_x"/>
                                          </p:val>
                                        </p:tav>
                                      </p:tavLst>
                                    </p:anim>
                                    <p:anim calcmode="lin" valueType="num">
                                      <p:cBhvr additive="base">
                                        <p:cTn id="26" dur="500" fill="hold"/>
                                        <p:tgtEl>
                                          <p:spTgt spid="14"/>
                                        </p:tgtEl>
                                        <p:attrNameLst>
                                          <p:attrName>ppt_y</p:attrName>
                                        </p:attrNameLst>
                                      </p:cBhvr>
                                      <p:tavLst>
                                        <p:tav tm="0">
                                          <p:val>
                                            <p:strVal val="1+#ppt_h/2"/>
                                          </p:val>
                                        </p:tav>
                                        <p:tav tm="100000">
                                          <p:val>
                                            <p:strVal val="#ppt_y"/>
                                          </p:val>
                                        </p:tav>
                                      </p:tavLst>
                                    </p:anim>
                                  </p:childTnLst>
                                </p:cTn>
                              </p:par>
                              <p:par>
                                <p:cTn id="27" presetID="2" presetClass="entr" presetSubtype="4"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anim calcmode="lin" valueType="num">
                                      <p:cBhvr additive="base">
                                        <p:cTn id="29" dur="500" fill="hold"/>
                                        <p:tgtEl>
                                          <p:spTgt spid="15"/>
                                        </p:tgtEl>
                                        <p:attrNameLst>
                                          <p:attrName>ppt_x</p:attrName>
                                        </p:attrNameLst>
                                      </p:cBhvr>
                                      <p:tavLst>
                                        <p:tav tm="0">
                                          <p:val>
                                            <p:strVal val="#ppt_x"/>
                                          </p:val>
                                        </p:tav>
                                        <p:tav tm="100000">
                                          <p:val>
                                            <p:strVal val="#ppt_x"/>
                                          </p:val>
                                        </p:tav>
                                      </p:tavLst>
                                    </p:anim>
                                    <p:anim calcmode="lin" valueType="num">
                                      <p:cBhvr additive="base">
                                        <p:cTn id="30" dur="500" fill="hold"/>
                                        <p:tgtEl>
                                          <p:spTgt spid="15"/>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anim calcmode="lin" valueType="num">
                                      <p:cBhvr additive="base">
                                        <p:cTn id="33" dur="500" fill="hold"/>
                                        <p:tgtEl>
                                          <p:spTgt spid="19"/>
                                        </p:tgtEl>
                                        <p:attrNameLst>
                                          <p:attrName>ppt_x</p:attrName>
                                        </p:attrNameLst>
                                      </p:cBhvr>
                                      <p:tavLst>
                                        <p:tav tm="0">
                                          <p:val>
                                            <p:strVal val="#ppt_x"/>
                                          </p:val>
                                        </p:tav>
                                        <p:tav tm="100000">
                                          <p:val>
                                            <p:strVal val="#ppt_x"/>
                                          </p:val>
                                        </p:tav>
                                      </p:tavLst>
                                    </p:anim>
                                    <p:anim calcmode="lin" valueType="num">
                                      <p:cBhvr additive="base">
                                        <p:cTn id="34" dur="500" fill="hold"/>
                                        <p:tgtEl>
                                          <p:spTgt spid="19"/>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anim calcmode="lin" valueType="num">
                                      <p:cBhvr additive="base">
                                        <p:cTn id="37" dur="500" fill="hold"/>
                                        <p:tgtEl>
                                          <p:spTgt spid="20"/>
                                        </p:tgtEl>
                                        <p:attrNameLst>
                                          <p:attrName>ppt_x</p:attrName>
                                        </p:attrNameLst>
                                      </p:cBhvr>
                                      <p:tavLst>
                                        <p:tav tm="0">
                                          <p:val>
                                            <p:strVal val="#ppt_x"/>
                                          </p:val>
                                        </p:tav>
                                        <p:tav tm="100000">
                                          <p:val>
                                            <p:strVal val="#ppt_x"/>
                                          </p:val>
                                        </p:tav>
                                      </p:tavLst>
                                    </p:anim>
                                    <p:anim calcmode="lin" valueType="num">
                                      <p:cBhvr additive="base">
                                        <p:cTn id="3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p:bldP spid="17" grpId="0"/>
      <p:bldP spid="18" grpId="0"/>
      <p:bldP spid="19" grpId="0"/>
      <p:bldP spid="2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0" y="0"/>
            <a:ext cx="12192000" cy="3077739"/>
          </a:xfrm>
          <a:prstGeom prst="rect">
            <a:avLst/>
          </a:prstGeom>
          <a:solidFill>
            <a:srgbClr val="0F74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1181100" y="2133600"/>
            <a:ext cx="4438650" cy="4286250"/>
          </a:xfrm>
          <a:prstGeom prst="rect">
            <a:avLst/>
          </a:prstGeom>
          <a:solidFill>
            <a:schemeClr val="bg1"/>
          </a:solidFill>
          <a:ln>
            <a:noFill/>
          </a:ln>
          <a:effectLst>
            <a:outerShdw blurRad="2413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矩形 29"/>
          <p:cNvSpPr/>
          <p:nvPr/>
        </p:nvSpPr>
        <p:spPr>
          <a:xfrm>
            <a:off x="6572252" y="2133600"/>
            <a:ext cx="4438650" cy="4286250"/>
          </a:xfrm>
          <a:prstGeom prst="rect">
            <a:avLst/>
          </a:prstGeom>
          <a:solidFill>
            <a:schemeClr val="bg1"/>
          </a:solidFill>
          <a:ln>
            <a:noFill/>
          </a:ln>
          <a:effectLst>
            <a:outerShdw blurRad="2413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5" name="文本框 34"/>
          <p:cNvSpPr txBox="1"/>
          <p:nvPr/>
        </p:nvSpPr>
        <p:spPr>
          <a:xfrm>
            <a:off x="466725" y="1204626"/>
            <a:ext cx="10991849" cy="411480"/>
          </a:xfrm>
          <a:prstGeom prst="rect">
            <a:avLst/>
          </a:prstGeom>
          <a:noFill/>
        </p:spPr>
        <p:txBody>
          <a:bodyPr wrap="square" rtlCol="0">
            <a:spAutoFit/>
          </a:bodyPr>
          <a:lstStyle/>
          <a:p>
            <a:pPr>
              <a:lnSpc>
                <a:spcPts val="2500"/>
              </a:lnSpc>
            </a:pPr>
            <a:r>
              <a:rPr lang="zh-CN" altLang="en-US" sz="1400" dirty="0">
                <a:solidFill>
                  <a:schemeClr val="bg1"/>
                </a:solidFill>
                <a:cs typeface="+mn-ea"/>
                <a:sym typeface="+mn-lt"/>
              </a:rPr>
              <a:t>前端分为</a:t>
            </a:r>
            <a:r>
              <a:rPr lang="zh-CN" altLang="en-US" sz="1400" b="1" dirty="0">
                <a:solidFill>
                  <a:srgbClr val="FF0000"/>
                </a:solidFill>
                <a:cs typeface="+mn-ea"/>
                <a:sym typeface="+mn-lt"/>
              </a:rPr>
              <a:t>数据输入</a:t>
            </a:r>
            <a:r>
              <a:rPr lang="zh-CN" altLang="en-US" sz="1400" dirty="0">
                <a:solidFill>
                  <a:schemeClr val="bg1"/>
                </a:solidFill>
                <a:cs typeface="+mn-ea"/>
                <a:sym typeface="+mn-lt"/>
              </a:rPr>
              <a:t>前端和</a:t>
            </a:r>
            <a:r>
              <a:rPr lang="zh-CN" altLang="en-US" sz="1400" dirty="0">
                <a:solidFill>
                  <a:srgbClr val="FF0000"/>
                </a:solidFill>
                <a:cs typeface="+mn-ea"/>
                <a:sym typeface="+mn-lt"/>
              </a:rPr>
              <a:t>数据展示</a:t>
            </a:r>
            <a:r>
              <a:rPr lang="zh-CN" altLang="en-US" sz="1400" dirty="0">
                <a:solidFill>
                  <a:schemeClr val="bg1"/>
                </a:solidFill>
                <a:cs typeface="+mn-ea"/>
                <a:sym typeface="+mn-lt"/>
              </a:rPr>
              <a:t>前端</a:t>
            </a:r>
            <a:endParaRPr lang="zh-CN" altLang="en-US" sz="1400" dirty="0">
              <a:solidFill>
                <a:schemeClr val="bg1"/>
              </a:solidFill>
              <a:cs typeface="+mn-ea"/>
              <a:sym typeface="+mn-lt"/>
            </a:endParaRPr>
          </a:p>
        </p:txBody>
      </p:sp>
      <p:sp>
        <p:nvSpPr>
          <p:cNvPr id="37" name="文本框 36"/>
          <p:cNvSpPr txBox="1"/>
          <p:nvPr/>
        </p:nvSpPr>
        <p:spPr>
          <a:xfrm>
            <a:off x="466725" y="537875"/>
            <a:ext cx="3004457" cy="675640"/>
          </a:xfrm>
          <a:prstGeom prst="rect">
            <a:avLst/>
          </a:prstGeom>
          <a:noFill/>
        </p:spPr>
        <p:txBody>
          <a:bodyPr wrap="square" rtlCol="0">
            <a:spAutoFit/>
          </a:bodyPr>
          <a:lstStyle/>
          <a:p>
            <a:r>
              <a:rPr lang="zh-CN" altLang="en-US" sz="2000" b="1" dirty="0">
                <a:solidFill>
                  <a:schemeClr val="bg1"/>
                </a:solidFill>
                <a:cs typeface="+mn-ea"/>
                <a:sym typeface="+mn-lt"/>
              </a:rPr>
              <a:t>前端</a:t>
            </a:r>
            <a:endParaRPr lang="en-US" altLang="zh-CN" sz="2000" b="1" dirty="0">
              <a:solidFill>
                <a:schemeClr val="bg1"/>
              </a:solidFill>
              <a:cs typeface="+mn-ea"/>
              <a:sym typeface="+mn-lt"/>
            </a:endParaRPr>
          </a:p>
          <a:p>
            <a:endParaRPr lang="zh-CN" altLang="en-US" dirty="0">
              <a:solidFill>
                <a:schemeClr val="bg1"/>
              </a:solidFill>
              <a:cs typeface="+mn-ea"/>
              <a:sym typeface="+mn-lt"/>
            </a:endParaRPr>
          </a:p>
        </p:txBody>
      </p:sp>
      <p:sp>
        <p:nvSpPr>
          <p:cNvPr id="43" name="文本框 42"/>
          <p:cNvSpPr txBox="1"/>
          <p:nvPr/>
        </p:nvSpPr>
        <p:spPr>
          <a:xfrm>
            <a:off x="1610900" y="2694350"/>
            <a:ext cx="3004457" cy="398780"/>
          </a:xfrm>
          <a:prstGeom prst="rect">
            <a:avLst/>
          </a:prstGeom>
          <a:noFill/>
        </p:spPr>
        <p:txBody>
          <a:bodyPr wrap="square" rtlCol="0">
            <a:spAutoFit/>
          </a:bodyPr>
          <a:lstStyle/>
          <a:p>
            <a:r>
              <a:rPr lang="zh-CN" altLang="en-US" sz="2000" b="1" dirty="0">
                <a:solidFill>
                  <a:srgbClr val="0F74A1"/>
                </a:solidFill>
                <a:cs typeface="+mn-ea"/>
                <a:sym typeface="+mn-lt"/>
              </a:rPr>
              <a:t>数据输入</a:t>
            </a:r>
            <a:endParaRPr lang="zh-CN" altLang="en-US" sz="2000" b="1" dirty="0">
              <a:solidFill>
                <a:srgbClr val="0F74A1"/>
              </a:solidFill>
              <a:cs typeface="+mn-ea"/>
              <a:sym typeface="+mn-lt"/>
            </a:endParaRPr>
          </a:p>
        </p:txBody>
      </p:sp>
      <p:grpSp>
        <p:nvGrpSpPr>
          <p:cNvPr id="9" name="组合 8"/>
          <p:cNvGrpSpPr/>
          <p:nvPr/>
        </p:nvGrpSpPr>
        <p:grpSpPr>
          <a:xfrm>
            <a:off x="1711538" y="3160201"/>
            <a:ext cx="977673" cy="0"/>
            <a:chOff x="1702253" y="2838769"/>
            <a:chExt cx="977673" cy="0"/>
          </a:xfrm>
        </p:grpSpPr>
        <p:cxnSp>
          <p:nvCxnSpPr>
            <p:cNvPr id="5" name="直接连接符 4"/>
            <p:cNvCxnSpPr/>
            <p:nvPr/>
          </p:nvCxnSpPr>
          <p:spPr>
            <a:xfrm>
              <a:off x="1702253" y="2838769"/>
              <a:ext cx="412297" cy="0"/>
            </a:xfrm>
            <a:prstGeom prst="line">
              <a:avLst/>
            </a:prstGeom>
            <a:ln w="76200">
              <a:solidFill>
                <a:srgbClr val="037FBD"/>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1791379" y="2838769"/>
              <a:ext cx="888547" cy="0"/>
            </a:xfrm>
            <a:prstGeom prst="line">
              <a:avLst/>
            </a:prstGeom>
            <a:ln>
              <a:solidFill>
                <a:srgbClr val="037FBD"/>
              </a:solidFill>
            </a:ln>
          </p:spPr>
          <p:style>
            <a:lnRef idx="1">
              <a:schemeClr val="accent1"/>
            </a:lnRef>
            <a:fillRef idx="0">
              <a:schemeClr val="accent1"/>
            </a:fillRef>
            <a:effectRef idx="0">
              <a:schemeClr val="accent1"/>
            </a:effectRef>
            <a:fontRef idx="minor">
              <a:schemeClr val="tx1"/>
            </a:fontRef>
          </p:style>
        </p:cxnSp>
      </p:grpSp>
      <p:sp>
        <p:nvSpPr>
          <p:cNvPr id="44" name="文本框 43"/>
          <p:cNvSpPr txBox="1"/>
          <p:nvPr/>
        </p:nvSpPr>
        <p:spPr>
          <a:xfrm>
            <a:off x="1596611" y="3429066"/>
            <a:ext cx="3650796" cy="411480"/>
          </a:xfrm>
          <a:prstGeom prst="rect">
            <a:avLst/>
          </a:prstGeom>
          <a:noFill/>
        </p:spPr>
        <p:txBody>
          <a:bodyPr wrap="square" rtlCol="0">
            <a:spAutoFit/>
          </a:bodyPr>
          <a:lstStyle/>
          <a:p>
            <a:pPr>
              <a:lnSpc>
                <a:spcPts val="2500"/>
              </a:lnSpc>
            </a:pPr>
            <a:r>
              <a:rPr lang="zh-CN" altLang="en-US" sz="1400" dirty="0">
                <a:solidFill>
                  <a:schemeClr val="tx1">
                    <a:lumMod val="85000"/>
                    <a:lumOff val="15000"/>
                  </a:schemeClr>
                </a:solidFill>
                <a:cs typeface="+mn-ea"/>
                <a:sym typeface="+mn-lt"/>
              </a:rPr>
              <a:t>使用表单获取情态分析</a:t>
            </a:r>
            <a:r>
              <a:rPr lang="zh-CN" altLang="en-US" sz="1400" b="1" dirty="0">
                <a:solidFill>
                  <a:srgbClr val="FF0000"/>
                </a:solidFill>
                <a:cs typeface="+mn-ea"/>
                <a:sym typeface="+mn-lt"/>
              </a:rPr>
              <a:t>关键词</a:t>
            </a:r>
            <a:r>
              <a:rPr lang="zh-CN" altLang="en-US" sz="1400" dirty="0">
                <a:solidFill>
                  <a:schemeClr val="tx1">
                    <a:lumMod val="85000"/>
                    <a:lumOff val="15000"/>
                  </a:schemeClr>
                </a:solidFill>
                <a:cs typeface="+mn-ea"/>
                <a:sym typeface="+mn-lt"/>
              </a:rPr>
              <a:t>，和</a:t>
            </a:r>
            <a:r>
              <a:rPr lang="zh-CN" altLang="en-US" sz="1400" b="1" dirty="0">
                <a:solidFill>
                  <a:srgbClr val="FF0000"/>
                </a:solidFill>
                <a:cs typeface="+mn-ea"/>
                <a:sym typeface="+mn-lt"/>
              </a:rPr>
              <a:t>上下阈值</a:t>
            </a:r>
            <a:r>
              <a:rPr lang="zh-CN" altLang="en-US" sz="1400" dirty="0">
                <a:solidFill>
                  <a:schemeClr val="tx1">
                    <a:lumMod val="85000"/>
                    <a:lumOff val="15000"/>
                  </a:schemeClr>
                </a:solidFill>
                <a:cs typeface="+mn-ea"/>
                <a:sym typeface="+mn-lt"/>
              </a:rPr>
              <a:t>。</a:t>
            </a:r>
            <a:endParaRPr lang="zh-CN" altLang="en-US" sz="1400" dirty="0">
              <a:solidFill>
                <a:schemeClr val="tx1">
                  <a:lumMod val="85000"/>
                  <a:lumOff val="15000"/>
                </a:schemeClr>
              </a:solidFill>
              <a:cs typeface="+mn-ea"/>
              <a:sym typeface="+mn-lt"/>
            </a:endParaRPr>
          </a:p>
        </p:txBody>
      </p:sp>
      <p:sp>
        <p:nvSpPr>
          <p:cNvPr id="45" name="文本框 44"/>
          <p:cNvSpPr txBox="1"/>
          <p:nvPr/>
        </p:nvSpPr>
        <p:spPr>
          <a:xfrm>
            <a:off x="1596611" y="4737409"/>
            <a:ext cx="3650796" cy="732155"/>
          </a:xfrm>
          <a:prstGeom prst="rect">
            <a:avLst/>
          </a:prstGeom>
          <a:noFill/>
        </p:spPr>
        <p:txBody>
          <a:bodyPr wrap="square" rtlCol="0">
            <a:spAutoFit/>
          </a:bodyPr>
          <a:lstStyle/>
          <a:p>
            <a:pPr>
              <a:lnSpc>
                <a:spcPts val="2500"/>
              </a:lnSpc>
            </a:pPr>
            <a:r>
              <a:rPr lang="zh-CN" altLang="en-US" sz="1400" dirty="0">
                <a:solidFill>
                  <a:schemeClr val="tx1">
                    <a:lumMod val="85000"/>
                    <a:lumOff val="15000"/>
                  </a:schemeClr>
                </a:solidFill>
                <a:cs typeface="+mn-ea"/>
                <a:sym typeface="+mn-lt"/>
              </a:rPr>
              <a:t>将获取的数据发送到</a:t>
            </a:r>
            <a:r>
              <a:rPr lang="en-US" altLang="zh-CN" sz="1400" dirty="0">
                <a:solidFill>
                  <a:schemeClr val="tx1">
                    <a:lumMod val="85000"/>
                    <a:lumOff val="15000"/>
                  </a:schemeClr>
                </a:solidFill>
                <a:cs typeface="+mn-ea"/>
                <a:sym typeface="+mn-lt"/>
              </a:rPr>
              <a:t>serch.py,</a:t>
            </a:r>
            <a:r>
              <a:rPr lang="zh-CN" altLang="en-US" sz="1400" dirty="0">
                <a:solidFill>
                  <a:schemeClr val="tx1">
                    <a:lumMod val="85000"/>
                    <a:lumOff val="15000"/>
                  </a:schemeClr>
                </a:solidFill>
                <a:cs typeface="+mn-ea"/>
                <a:sym typeface="+mn-lt"/>
              </a:rPr>
              <a:t>进行情态分析和词云生成。</a:t>
            </a:r>
            <a:endParaRPr lang="zh-CN" altLang="en-US" sz="1400" dirty="0">
              <a:solidFill>
                <a:schemeClr val="tx1">
                  <a:lumMod val="85000"/>
                  <a:lumOff val="15000"/>
                </a:schemeClr>
              </a:solidFill>
              <a:cs typeface="+mn-ea"/>
              <a:sym typeface="+mn-lt"/>
            </a:endParaRPr>
          </a:p>
        </p:txBody>
      </p:sp>
      <p:sp>
        <p:nvSpPr>
          <p:cNvPr id="46" name="文本框 45"/>
          <p:cNvSpPr txBox="1"/>
          <p:nvPr/>
        </p:nvSpPr>
        <p:spPr>
          <a:xfrm>
            <a:off x="7002050" y="2694350"/>
            <a:ext cx="3004457" cy="398780"/>
          </a:xfrm>
          <a:prstGeom prst="rect">
            <a:avLst/>
          </a:prstGeom>
          <a:noFill/>
        </p:spPr>
        <p:txBody>
          <a:bodyPr wrap="square" rtlCol="0">
            <a:spAutoFit/>
          </a:bodyPr>
          <a:lstStyle/>
          <a:p>
            <a:r>
              <a:rPr lang="zh-CN" altLang="en-US" sz="2000" b="1" dirty="0">
                <a:solidFill>
                  <a:srgbClr val="0F74A1"/>
                </a:solidFill>
                <a:cs typeface="+mn-ea"/>
                <a:sym typeface="+mn-lt"/>
              </a:rPr>
              <a:t>数据展示</a:t>
            </a:r>
            <a:endParaRPr lang="zh-CN" altLang="en-US" sz="2000" b="1" dirty="0">
              <a:solidFill>
                <a:srgbClr val="0F74A1"/>
              </a:solidFill>
              <a:cs typeface="+mn-ea"/>
              <a:sym typeface="+mn-lt"/>
            </a:endParaRPr>
          </a:p>
        </p:txBody>
      </p:sp>
      <p:grpSp>
        <p:nvGrpSpPr>
          <p:cNvPr id="47" name="组合 46"/>
          <p:cNvGrpSpPr/>
          <p:nvPr/>
        </p:nvGrpSpPr>
        <p:grpSpPr>
          <a:xfrm>
            <a:off x="7102688" y="3160201"/>
            <a:ext cx="977673" cy="0"/>
            <a:chOff x="1702253" y="2838769"/>
            <a:chExt cx="977673" cy="0"/>
          </a:xfrm>
        </p:grpSpPr>
        <p:cxnSp>
          <p:nvCxnSpPr>
            <p:cNvPr id="48" name="直接连接符 47"/>
            <p:cNvCxnSpPr/>
            <p:nvPr/>
          </p:nvCxnSpPr>
          <p:spPr>
            <a:xfrm>
              <a:off x="1702253" y="2838769"/>
              <a:ext cx="412297" cy="0"/>
            </a:xfrm>
            <a:prstGeom prst="line">
              <a:avLst/>
            </a:prstGeom>
            <a:ln w="76200">
              <a:solidFill>
                <a:srgbClr val="037FBD"/>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1791379" y="2838769"/>
              <a:ext cx="888547" cy="0"/>
            </a:xfrm>
            <a:prstGeom prst="line">
              <a:avLst/>
            </a:prstGeom>
            <a:ln>
              <a:solidFill>
                <a:srgbClr val="037FBD"/>
              </a:solidFill>
            </a:ln>
          </p:spPr>
          <p:style>
            <a:lnRef idx="1">
              <a:schemeClr val="accent1"/>
            </a:lnRef>
            <a:fillRef idx="0">
              <a:schemeClr val="accent1"/>
            </a:fillRef>
            <a:effectRef idx="0">
              <a:schemeClr val="accent1"/>
            </a:effectRef>
            <a:fontRef idx="minor">
              <a:schemeClr val="tx1"/>
            </a:fontRef>
          </p:style>
        </p:cxnSp>
      </p:grpSp>
      <p:sp>
        <p:nvSpPr>
          <p:cNvPr id="50" name="文本框 49"/>
          <p:cNvSpPr txBox="1"/>
          <p:nvPr/>
        </p:nvSpPr>
        <p:spPr>
          <a:xfrm>
            <a:off x="6987761" y="3429066"/>
            <a:ext cx="3650796" cy="732155"/>
          </a:xfrm>
          <a:prstGeom prst="rect">
            <a:avLst/>
          </a:prstGeom>
          <a:noFill/>
        </p:spPr>
        <p:txBody>
          <a:bodyPr wrap="square" rtlCol="0">
            <a:spAutoFit/>
          </a:bodyPr>
          <a:lstStyle/>
          <a:p>
            <a:pPr>
              <a:lnSpc>
                <a:spcPts val="2500"/>
              </a:lnSpc>
            </a:pPr>
            <a:r>
              <a:rPr lang="zh-CN" altLang="en-US" sz="1400" dirty="0">
                <a:solidFill>
                  <a:schemeClr val="tx1">
                    <a:lumMod val="85000"/>
                    <a:lumOff val="15000"/>
                  </a:schemeClr>
                </a:solidFill>
                <a:cs typeface="+mn-ea"/>
                <a:sym typeface="+mn-lt"/>
              </a:rPr>
              <a:t>获取不同情态分析库的词云图生成结果，并展示。</a:t>
            </a:r>
            <a:endParaRPr lang="zh-CN" altLang="en-US" sz="1400" dirty="0">
              <a:solidFill>
                <a:schemeClr val="tx1">
                  <a:lumMod val="85000"/>
                  <a:lumOff val="15000"/>
                </a:schemeClr>
              </a:solidFill>
              <a:cs typeface="+mn-ea"/>
              <a:sym typeface="+mn-l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ppt_x"/>
                                          </p:val>
                                        </p:tav>
                                        <p:tav tm="100000">
                                          <p:val>
                                            <p:strVal val="#ppt_x"/>
                                          </p:val>
                                        </p:tav>
                                      </p:tavLst>
                                    </p:anim>
                                    <p:anim calcmode="lin" valueType="num">
                                      <p:cBhvr additive="base">
                                        <p:cTn id="12" dur="500" fill="hold"/>
                                        <p:tgtEl>
                                          <p:spTgt spid="3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3"/>
                                        </p:tgtEl>
                                        <p:attrNameLst>
                                          <p:attrName>style.visibility</p:attrName>
                                        </p:attrNameLst>
                                      </p:cBhvr>
                                      <p:to>
                                        <p:strVal val="visible"/>
                                      </p:to>
                                    </p:set>
                                    <p:anim calcmode="lin" valueType="num">
                                      <p:cBhvr additive="base">
                                        <p:cTn id="15" dur="500" fill="hold"/>
                                        <p:tgtEl>
                                          <p:spTgt spid="43"/>
                                        </p:tgtEl>
                                        <p:attrNameLst>
                                          <p:attrName>ppt_x</p:attrName>
                                        </p:attrNameLst>
                                      </p:cBhvr>
                                      <p:tavLst>
                                        <p:tav tm="0">
                                          <p:val>
                                            <p:strVal val="#ppt_x"/>
                                          </p:val>
                                        </p:tav>
                                        <p:tav tm="100000">
                                          <p:val>
                                            <p:strVal val="#ppt_x"/>
                                          </p:val>
                                        </p:tav>
                                      </p:tavLst>
                                    </p:anim>
                                    <p:anim calcmode="lin" valueType="num">
                                      <p:cBhvr additive="base">
                                        <p:cTn id="16" dur="500" fill="hold"/>
                                        <p:tgtEl>
                                          <p:spTgt spid="43"/>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4"/>
                                        </p:tgtEl>
                                        <p:attrNameLst>
                                          <p:attrName>style.visibility</p:attrName>
                                        </p:attrNameLst>
                                      </p:cBhvr>
                                      <p:to>
                                        <p:strVal val="visible"/>
                                      </p:to>
                                    </p:set>
                                    <p:anim calcmode="lin" valueType="num">
                                      <p:cBhvr additive="base">
                                        <p:cTn id="23" dur="500" fill="hold"/>
                                        <p:tgtEl>
                                          <p:spTgt spid="44"/>
                                        </p:tgtEl>
                                        <p:attrNameLst>
                                          <p:attrName>ppt_x</p:attrName>
                                        </p:attrNameLst>
                                      </p:cBhvr>
                                      <p:tavLst>
                                        <p:tav tm="0">
                                          <p:val>
                                            <p:strVal val="#ppt_x"/>
                                          </p:val>
                                        </p:tav>
                                        <p:tav tm="100000">
                                          <p:val>
                                            <p:strVal val="#ppt_x"/>
                                          </p:val>
                                        </p:tav>
                                      </p:tavLst>
                                    </p:anim>
                                    <p:anim calcmode="lin" valueType="num">
                                      <p:cBhvr additive="base">
                                        <p:cTn id="24" dur="500" fill="hold"/>
                                        <p:tgtEl>
                                          <p:spTgt spid="44"/>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45"/>
                                        </p:tgtEl>
                                        <p:attrNameLst>
                                          <p:attrName>style.visibility</p:attrName>
                                        </p:attrNameLst>
                                      </p:cBhvr>
                                      <p:to>
                                        <p:strVal val="visible"/>
                                      </p:to>
                                    </p:set>
                                    <p:anim calcmode="lin" valueType="num">
                                      <p:cBhvr additive="base">
                                        <p:cTn id="27" dur="500" fill="hold"/>
                                        <p:tgtEl>
                                          <p:spTgt spid="45"/>
                                        </p:tgtEl>
                                        <p:attrNameLst>
                                          <p:attrName>ppt_x</p:attrName>
                                        </p:attrNameLst>
                                      </p:cBhvr>
                                      <p:tavLst>
                                        <p:tav tm="0">
                                          <p:val>
                                            <p:strVal val="#ppt_x"/>
                                          </p:val>
                                        </p:tav>
                                        <p:tav tm="100000">
                                          <p:val>
                                            <p:strVal val="#ppt_x"/>
                                          </p:val>
                                        </p:tav>
                                      </p:tavLst>
                                    </p:anim>
                                    <p:anim calcmode="lin" valueType="num">
                                      <p:cBhvr additive="base">
                                        <p:cTn id="28" dur="500" fill="hold"/>
                                        <p:tgtEl>
                                          <p:spTgt spid="45"/>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46"/>
                                        </p:tgtEl>
                                        <p:attrNameLst>
                                          <p:attrName>style.visibility</p:attrName>
                                        </p:attrNameLst>
                                      </p:cBhvr>
                                      <p:to>
                                        <p:strVal val="visible"/>
                                      </p:to>
                                    </p:set>
                                    <p:anim calcmode="lin" valueType="num">
                                      <p:cBhvr additive="base">
                                        <p:cTn id="31" dur="500" fill="hold"/>
                                        <p:tgtEl>
                                          <p:spTgt spid="46"/>
                                        </p:tgtEl>
                                        <p:attrNameLst>
                                          <p:attrName>ppt_x</p:attrName>
                                        </p:attrNameLst>
                                      </p:cBhvr>
                                      <p:tavLst>
                                        <p:tav tm="0">
                                          <p:val>
                                            <p:strVal val="#ppt_x"/>
                                          </p:val>
                                        </p:tav>
                                        <p:tav tm="100000">
                                          <p:val>
                                            <p:strVal val="#ppt_x"/>
                                          </p:val>
                                        </p:tav>
                                      </p:tavLst>
                                    </p:anim>
                                    <p:anim calcmode="lin" valueType="num">
                                      <p:cBhvr additive="base">
                                        <p:cTn id="32" dur="500" fill="hold"/>
                                        <p:tgtEl>
                                          <p:spTgt spid="46"/>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47"/>
                                        </p:tgtEl>
                                        <p:attrNameLst>
                                          <p:attrName>style.visibility</p:attrName>
                                        </p:attrNameLst>
                                      </p:cBhvr>
                                      <p:to>
                                        <p:strVal val="visible"/>
                                      </p:to>
                                    </p:set>
                                    <p:anim calcmode="lin" valueType="num">
                                      <p:cBhvr additive="base">
                                        <p:cTn id="35" dur="500" fill="hold"/>
                                        <p:tgtEl>
                                          <p:spTgt spid="47"/>
                                        </p:tgtEl>
                                        <p:attrNameLst>
                                          <p:attrName>ppt_x</p:attrName>
                                        </p:attrNameLst>
                                      </p:cBhvr>
                                      <p:tavLst>
                                        <p:tav tm="0">
                                          <p:val>
                                            <p:strVal val="#ppt_x"/>
                                          </p:val>
                                        </p:tav>
                                        <p:tav tm="100000">
                                          <p:val>
                                            <p:strVal val="#ppt_x"/>
                                          </p:val>
                                        </p:tav>
                                      </p:tavLst>
                                    </p:anim>
                                    <p:anim calcmode="lin" valueType="num">
                                      <p:cBhvr additive="base">
                                        <p:cTn id="36" dur="500" fill="hold"/>
                                        <p:tgtEl>
                                          <p:spTgt spid="47"/>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50"/>
                                        </p:tgtEl>
                                        <p:attrNameLst>
                                          <p:attrName>style.visibility</p:attrName>
                                        </p:attrNameLst>
                                      </p:cBhvr>
                                      <p:to>
                                        <p:strVal val="visible"/>
                                      </p:to>
                                    </p:set>
                                    <p:anim calcmode="lin" valueType="num">
                                      <p:cBhvr additive="base">
                                        <p:cTn id="39" dur="500" fill="hold"/>
                                        <p:tgtEl>
                                          <p:spTgt spid="50"/>
                                        </p:tgtEl>
                                        <p:attrNameLst>
                                          <p:attrName>ppt_x</p:attrName>
                                        </p:attrNameLst>
                                      </p:cBhvr>
                                      <p:tavLst>
                                        <p:tav tm="0">
                                          <p:val>
                                            <p:strVal val="#ppt_x"/>
                                          </p:val>
                                        </p:tav>
                                        <p:tav tm="100000">
                                          <p:val>
                                            <p:strVal val="#ppt_x"/>
                                          </p:val>
                                        </p:tav>
                                      </p:tavLst>
                                    </p:anim>
                                    <p:anim calcmode="lin" valueType="num">
                                      <p:cBhvr additive="base">
                                        <p:cTn id="40" dur="500" fill="hold"/>
                                        <p:tgtEl>
                                          <p:spTgt spid="50"/>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35"/>
                                        </p:tgtEl>
                                        <p:attrNameLst>
                                          <p:attrName>style.visibility</p:attrName>
                                        </p:attrNameLst>
                                      </p:cBhvr>
                                      <p:to>
                                        <p:strVal val="visible"/>
                                      </p:to>
                                    </p:set>
                                    <p:anim calcmode="lin" valueType="num">
                                      <p:cBhvr additive="base">
                                        <p:cTn id="43" dur="500" fill="hold"/>
                                        <p:tgtEl>
                                          <p:spTgt spid="35"/>
                                        </p:tgtEl>
                                        <p:attrNameLst>
                                          <p:attrName>ppt_x</p:attrName>
                                        </p:attrNameLst>
                                      </p:cBhvr>
                                      <p:tavLst>
                                        <p:tav tm="0">
                                          <p:val>
                                            <p:strVal val="#ppt_x"/>
                                          </p:val>
                                        </p:tav>
                                        <p:tav tm="100000">
                                          <p:val>
                                            <p:strVal val="#ppt_x"/>
                                          </p:val>
                                        </p:tav>
                                      </p:tavLst>
                                    </p:anim>
                                    <p:anim calcmode="lin" valueType="num">
                                      <p:cBhvr additive="base">
                                        <p:cTn id="44" dur="500" fill="hold"/>
                                        <p:tgtEl>
                                          <p:spTgt spid="35"/>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7"/>
                                        </p:tgtEl>
                                        <p:attrNameLst>
                                          <p:attrName>style.visibility</p:attrName>
                                        </p:attrNameLst>
                                      </p:cBhvr>
                                      <p:to>
                                        <p:strVal val="visible"/>
                                      </p:to>
                                    </p:set>
                                    <p:anim calcmode="lin" valueType="num">
                                      <p:cBhvr additive="base">
                                        <p:cTn id="47" dur="500" fill="hold"/>
                                        <p:tgtEl>
                                          <p:spTgt spid="37"/>
                                        </p:tgtEl>
                                        <p:attrNameLst>
                                          <p:attrName>ppt_x</p:attrName>
                                        </p:attrNameLst>
                                      </p:cBhvr>
                                      <p:tavLst>
                                        <p:tav tm="0">
                                          <p:val>
                                            <p:strVal val="#ppt_x"/>
                                          </p:val>
                                        </p:tav>
                                        <p:tav tm="100000">
                                          <p:val>
                                            <p:strVal val="#ppt_x"/>
                                          </p:val>
                                        </p:tav>
                                      </p:tavLst>
                                    </p:anim>
                                    <p:anim calcmode="lin" valueType="num">
                                      <p:cBhvr additive="base">
                                        <p:cTn id="48"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0" grpId="0" animBg="1"/>
      <p:bldP spid="35" grpId="0"/>
      <p:bldP spid="37" grpId="0"/>
      <p:bldP spid="43" grpId="0"/>
      <p:bldP spid="44" grpId="0"/>
      <p:bldP spid="45" grpId="0"/>
      <p:bldP spid="46" grpId="0"/>
      <p:bldP spid="5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0" y="0"/>
            <a:ext cx="5486400" cy="6858000"/>
          </a:xfrm>
          <a:prstGeom prst="rect">
            <a:avLst/>
          </a:prstGeom>
          <a:solidFill>
            <a:srgbClr val="0F74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8" name="矩形: 圆角 27"/>
          <p:cNvSpPr/>
          <p:nvPr/>
        </p:nvSpPr>
        <p:spPr>
          <a:xfrm>
            <a:off x="4670511" y="758480"/>
            <a:ext cx="7072491" cy="5548744"/>
          </a:xfrm>
          <a:prstGeom prst="roundRect">
            <a:avLst>
              <a:gd name="adj" fmla="val 7678"/>
            </a:avLst>
          </a:prstGeom>
          <a:solidFill>
            <a:schemeClr val="bg1"/>
          </a:solidFill>
          <a:ln>
            <a:noFill/>
          </a:ln>
          <a:effectLst>
            <a:outerShdw blurRad="228600" dist="63500" sx="102000" sy="102000" algn="ctr" rotWithShape="0">
              <a:schemeClr val="tx1">
                <a:lumMod val="85000"/>
                <a:lumOff val="1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7" name="文本框 26"/>
          <p:cNvSpPr txBox="1"/>
          <p:nvPr/>
        </p:nvSpPr>
        <p:spPr>
          <a:xfrm>
            <a:off x="4973603" y="2281945"/>
            <a:ext cx="6030649" cy="411480"/>
          </a:xfrm>
          <a:prstGeom prst="rect">
            <a:avLst/>
          </a:prstGeom>
          <a:noFill/>
        </p:spPr>
        <p:txBody>
          <a:bodyPr wrap="square" rtlCol="0">
            <a:spAutoFit/>
          </a:bodyPr>
          <a:lstStyle/>
          <a:p>
            <a:pPr>
              <a:lnSpc>
                <a:spcPts val="2500"/>
              </a:lnSpc>
            </a:pPr>
            <a:r>
              <a:rPr lang="zh-CN" altLang="en-US" sz="1400" dirty="0">
                <a:solidFill>
                  <a:schemeClr val="tx1">
                    <a:lumMod val="75000"/>
                    <a:lumOff val="25000"/>
                  </a:schemeClr>
                </a:solidFill>
                <a:cs typeface="+mn-ea"/>
                <a:sym typeface="+mn-lt"/>
              </a:rPr>
              <a:t>数据获取表单没有做动态效果</a:t>
            </a:r>
            <a:endParaRPr lang="zh-CN" altLang="en-US" sz="1400" dirty="0">
              <a:solidFill>
                <a:schemeClr val="tx1">
                  <a:lumMod val="75000"/>
                  <a:lumOff val="25000"/>
                </a:schemeClr>
              </a:solidFill>
              <a:cs typeface="+mn-ea"/>
              <a:sym typeface="+mn-lt"/>
            </a:endParaRPr>
          </a:p>
        </p:txBody>
      </p:sp>
      <p:sp>
        <p:nvSpPr>
          <p:cNvPr id="16" name="文本框 15"/>
          <p:cNvSpPr txBox="1"/>
          <p:nvPr/>
        </p:nvSpPr>
        <p:spPr>
          <a:xfrm>
            <a:off x="4984470" y="1510575"/>
            <a:ext cx="3004457" cy="398780"/>
          </a:xfrm>
          <a:prstGeom prst="rect">
            <a:avLst/>
          </a:prstGeom>
          <a:noFill/>
        </p:spPr>
        <p:txBody>
          <a:bodyPr wrap="square" rtlCol="0">
            <a:spAutoFit/>
          </a:bodyPr>
          <a:lstStyle/>
          <a:p>
            <a:r>
              <a:rPr lang="zh-CN" altLang="en-US" sz="2000" b="1" dirty="0">
                <a:solidFill>
                  <a:srgbClr val="0F74A1"/>
                </a:solidFill>
                <a:cs typeface="+mn-ea"/>
                <a:sym typeface="+mn-lt"/>
              </a:rPr>
              <a:t>数据获取</a:t>
            </a:r>
            <a:endParaRPr lang="zh-CN" altLang="en-US" sz="2000" b="1" dirty="0">
              <a:solidFill>
                <a:srgbClr val="0F74A1"/>
              </a:solidFill>
              <a:cs typeface="+mn-ea"/>
              <a:sym typeface="+mn-lt"/>
            </a:endParaRPr>
          </a:p>
        </p:txBody>
      </p:sp>
      <p:cxnSp>
        <p:nvCxnSpPr>
          <p:cNvPr id="29" name="直接连接符 28"/>
          <p:cNvCxnSpPr/>
          <p:nvPr/>
        </p:nvCxnSpPr>
        <p:spPr>
          <a:xfrm>
            <a:off x="5122377" y="2059192"/>
            <a:ext cx="807368" cy="0"/>
          </a:xfrm>
          <a:prstGeom prst="line">
            <a:avLst/>
          </a:prstGeom>
          <a:ln w="57150">
            <a:solidFill>
              <a:srgbClr val="0F74A1"/>
            </a:solidFill>
          </a:ln>
        </p:spPr>
        <p:style>
          <a:lnRef idx="1">
            <a:schemeClr val="accent1"/>
          </a:lnRef>
          <a:fillRef idx="0">
            <a:schemeClr val="accent1"/>
          </a:fillRef>
          <a:effectRef idx="0">
            <a:schemeClr val="accent1"/>
          </a:effectRef>
          <a:fontRef idx="minor">
            <a:schemeClr val="tx1"/>
          </a:fontRef>
        </p:style>
      </p:cxnSp>
      <p:sp>
        <p:nvSpPr>
          <p:cNvPr id="32" name="文本框 31"/>
          <p:cNvSpPr txBox="1"/>
          <p:nvPr/>
        </p:nvSpPr>
        <p:spPr>
          <a:xfrm>
            <a:off x="584872" y="4599126"/>
            <a:ext cx="3740304" cy="411480"/>
          </a:xfrm>
          <a:prstGeom prst="rect">
            <a:avLst/>
          </a:prstGeom>
          <a:noFill/>
        </p:spPr>
        <p:txBody>
          <a:bodyPr wrap="square" rtlCol="0">
            <a:spAutoFit/>
          </a:bodyPr>
          <a:lstStyle/>
          <a:p>
            <a:pPr>
              <a:lnSpc>
                <a:spcPts val="2500"/>
              </a:lnSpc>
            </a:pPr>
            <a:endParaRPr lang="zh-CN" altLang="en-US" sz="1400" dirty="0">
              <a:solidFill>
                <a:schemeClr val="bg1"/>
              </a:solidFill>
              <a:cs typeface="+mn-ea"/>
              <a:sym typeface="+mn-lt"/>
            </a:endParaRPr>
          </a:p>
        </p:txBody>
      </p:sp>
      <p:sp>
        <p:nvSpPr>
          <p:cNvPr id="33" name="文本框 32"/>
          <p:cNvSpPr txBox="1"/>
          <p:nvPr/>
        </p:nvSpPr>
        <p:spPr>
          <a:xfrm>
            <a:off x="985897" y="1727407"/>
            <a:ext cx="3004457" cy="953135"/>
          </a:xfrm>
          <a:prstGeom prst="rect">
            <a:avLst/>
          </a:prstGeom>
          <a:noFill/>
        </p:spPr>
        <p:txBody>
          <a:bodyPr wrap="square" rtlCol="0">
            <a:spAutoFit/>
          </a:bodyPr>
          <a:lstStyle/>
          <a:p>
            <a:r>
              <a:rPr lang="zh-CN" altLang="en-US" sz="2800" b="1" dirty="0">
                <a:solidFill>
                  <a:schemeClr val="bg1"/>
                </a:solidFill>
                <a:cs typeface="+mn-ea"/>
                <a:sym typeface="+mn-lt"/>
              </a:rPr>
              <a:t>前端</a:t>
            </a:r>
            <a:endParaRPr lang="zh-CN" altLang="en-US" sz="2800" b="1" dirty="0">
              <a:solidFill>
                <a:schemeClr val="bg1"/>
              </a:solidFill>
              <a:cs typeface="+mn-ea"/>
              <a:sym typeface="+mn-lt"/>
            </a:endParaRPr>
          </a:p>
          <a:p>
            <a:r>
              <a:rPr lang="zh-CN" altLang="en-US" sz="2800" b="1" dirty="0">
                <a:solidFill>
                  <a:schemeClr val="bg1"/>
                </a:solidFill>
                <a:cs typeface="+mn-ea"/>
                <a:sym typeface="+mn-lt"/>
              </a:rPr>
              <a:t>缺陷</a:t>
            </a:r>
            <a:endParaRPr lang="zh-CN" altLang="en-US" sz="2800" b="1" dirty="0">
              <a:solidFill>
                <a:schemeClr val="bg1"/>
              </a:solidFill>
              <a:cs typeface="+mn-ea"/>
              <a:sym typeface="+mn-lt"/>
            </a:endParaRPr>
          </a:p>
        </p:txBody>
      </p:sp>
      <p:grpSp>
        <p:nvGrpSpPr>
          <p:cNvPr id="42" name="组合 41"/>
          <p:cNvGrpSpPr/>
          <p:nvPr/>
        </p:nvGrpSpPr>
        <p:grpSpPr>
          <a:xfrm>
            <a:off x="800835" y="1536186"/>
            <a:ext cx="370123" cy="382439"/>
            <a:chOff x="1230077" y="1600407"/>
            <a:chExt cx="370123" cy="382439"/>
          </a:xfrm>
        </p:grpSpPr>
        <p:cxnSp>
          <p:nvCxnSpPr>
            <p:cNvPr id="36" name="直接连接符 35"/>
            <p:cNvCxnSpPr/>
            <p:nvPr/>
          </p:nvCxnSpPr>
          <p:spPr>
            <a:xfrm>
              <a:off x="1230077" y="1600407"/>
              <a:ext cx="370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1230077" y="1600407"/>
              <a:ext cx="0" cy="38243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41" name="组合 40"/>
          <p:cNvGrpSpPr/>
          <p:nvPr/>
        </p:nvGrpSpPr>
        <p:grpSpPr>
          <a:xfrm flipH="1" flipV="1">
            <a:off x="1766947" y="2377641"/>
            <a:ext cx="370123" cy="382439"/>
            <a:chOff x="1382477" y="1752807"/>
            <a:chExt cx="370123" cy="382439"/>
          </a:xfrm>
        </p:grpSpPr>
        <p:cxnSp>
          <p:nvCxnSpPr>
            <p:cNvPr id="39" name="直接连接符 38"/>
            <p:cNvCxnSpPr/>
            <p:nvPr/>
          </p:nvCxnSpPr>
          <p:spPr>
            <a:xfrm>
              <a:off x="1382477" y="1752807"/>
              <a:ext cx="370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1382477" y="1752807"/>
              <a:ext cx="0" cy="38243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6" name="文本框 5"/>
          <p:cNvSpPr txBox="1"/>
          <p:nvPr/>
        </p:nvSpPr>
        <p:spPr>
          <a:xfrm>
            <a:off x="4899308" y="4545720"/>
            <a:ext cx="6030649" cy="411480"/>
          </a:xfrm>
          <a:prstGeom prst="rect">
            <a:avLst/>
          </a:prstGeom>
          <a:noFill/>
        </p:spPr>
        <p:txBody>
          <a:bodyPr wrap="square" rtlCol="0">
            <a:spAutoFit/>
          </a:bodyPr>
          <a:p>
            <a:pPr>
              <a:lnSpc>
                <a:spcPts val="2500"/>
              </a:lnSpc>
            </a:pPr>
            <a:r>
              <a:rPr lang="zh-CN" altLang="en-US" sz="1400" dirty="0">
                <a:solidFill>
                  <a:schemeClr val="tx1">
                    <a:lumMod val="75000"/>
                    <a:lumOff val="25000"/>
                  </a:schemeClr>
                </a:solidFill>
                <a:cs typeface="+mn-ea"/>
                <a:sym typeface="+mn-lt"/>
              </a:rPr>
              <a:t>数据展示没有</a:t>
            </a:r>
            <a:r>
              <a:rPr lang="zh-CN" altLang="en-US" sz="1400" b="1" dirty="0">
                <a:solidFill>
                  <a:srgbClr val="FF0000"/>
                </a:solidFill>
                <a:cs typeface="+mn-ea"/>
                <a:sym typeface="+mn-lt"/>
              </a:rPr>
              <a:t>图片展示界面</a:t>
            </a:r>
            <a:endParaRPr lang="zh-CN" altLang="en-US" sz="1400" b="1" dirty="0">
              <a:solidFill>
                <a:srgbClr val="FF0000"/>
              </a:solidFill>
              <a:cs typeface="+mn-ea"/>
              <a:sym typeface="+mn-lt"/>
            </a:endParaRPr>
          </a:p>
        </p:txBody>
      </p:sp>
      <p:sp>
        <p:nvSpPr>
          <p:cNvPr id="7" name="文本框 6"/>
          <p:cNvSpPr txBox="1"/>
          <p:nvPr/>
        </p:nvSpPr>
        <p:spPr>
          <a:xfrm>
            <a:off x="4910175" y="3774350"/>
            <a:ext cx="3004457" cy="398780"/>
          </a:xfrm>
          <a:prstGeom prst="rect">
            <a:avLst/>
          </a:prstGeom>
          <a:noFill/>
        </p:spPr>
        <p:txBody>
          <a:bodyPr wrap="square" rtlCol="0">
            <a:spAutoFit/>
          </a:bodyPr>
          <a:p>
            <a:r>
              <a:rPr lang="zh-CN" altLang="en-US" sz="2000" b="1" dirty="0">
                <a:solidFill>
                  <a:srgbClr val="0F74A1"/>
                </a:solidFill>
                <a:cs typeface="+mn-ea"/>
                <a:sym typeface="+mn-lt"/>
              </a:rPr>
              <a:t>数据展示</a:t>
            </a:r>
            <a:endParaRPr lang="zh-CN" altLang="en-US" sz="2000" b="1" dirty="0">
              <a:solidFill>
                <a:srgbClr val="0F74A1"/>
              </a:solidFill>
              <a:cs typeface="+mn-ea"/>
              <a:sym typeface="+mn-lt"/>
            </a:endParaRPr>
          </a:p>
        </p:txBody>
      </p:sp>
      <p:cxnSp>
        <p:nvCxnSpPr>
          <p:cNvPr id="8" name="直接连接符 7"/>
          <p:cNvCxnSpPr/>
          <p:nvPr/>
        </p:nvCxnSpPr>
        <p:spPr>
          <a:xfrm>
            <a:off x="5048082" y="4322967"/>
            <a:ext cx="807368" cy="0"/>
          </a:xfrm>
          <a:prstGeom prst="line">
            <a:avLst/>
          </a:prstGeom>
          <a:ln w="57150">
            <a:solidFill>
              <a:srgbClr val="0F74A1"/>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5047970" y="5313590"/>
            <a:ext cx="3004457" cy="398780"/>
          </a:xfrm>
          <a:prstGeom prst="rect">
            <a:avLst/>
          </a:prstGeom>
          <a:noFill/>
        </p:spPr>
        <p:txBody>
          <a:bodyPr wrap="square" rtlCol="0">
            <a:spAutoFit/>
          </a:bodyPr>
          <a:p>
            <a:endParaRPr lang="zh-CN" altLang="en-US" sz="2000" b="1" dirty="0">
              <a:solidFill>
                <a:srgbClr val="0F74A1"/>
              </a:solidFill>
              <a:cs typeface="+mn-ea"/>
              <a:sym typeface="+mn-l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ppt_x"/>
                                          </p:val>
                                        </p:tav>
                                        <p:tav tm="100000">
                                          <p:val>
                                            <p:strVal val="#ppt_x"/>
                                          </p:val>
                                        </p:tav>
                                      </p:tavLst>
                                    </p:anim>
                                    <p:anim calcmode="lin" valueType="num">
                                      <p:cBhvr additive="base">
                                        <p:cTn id="8" dur="500" fill="hold"/>
                                        <p:tgtEl>
                                          <p:spTgt spid="3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500" fill="hold"/>
                                        <p:tgtEl>
                                          <p:spTgt spid="33"/>
                                        </p:tgtEl>
                                        <p:attrNameLst>
                                          <p:attrName>ppt_x</p:attrName>
                                        </p:attrNameLst>
                                      </p:cBhvr>
                                      <p:tavLst>
                                        <p:tav tm="0">
                                          <p:val>
                                            <p:strVal val="#ppt_x"/>
                                          </p:val>
                                        </p:tav>
                                        <p:tav tm="100000">
                                          <p:val>
                                            <p:strVal val="#ppt_x"/>
                                          </p:val>
                                        </p:tav>
                                      </p:tavLst>
                                    </p:anim>
                                    <p:anim calcmode="lin" valueType="num">
                                      <p:cBhvr additive="base">
                                        <p:cTn id="12" dur="500" fill="hold"/>
                                        <p:tgtEl>
                                          <p:spTgt spid="33"/>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42"/>
                                        </p:tgtEl>
                                        <p:attrNameLst>
                                          <p:attrName>style.visibility</p:attrName>
                                        </p:attrNameLst>
                                      </p:cBhvr>
                                      <p:to>
                                        <p:strVal val="visible"/>
                                      </p:to>
                                    </p:set>
                                    <p:anim calcmode="lin" valueType="num">
                                      <p:cBhvr additive="base">
                                        <p:cTn id="15" dur="500" fill="hold"/>
                                        <p:tgtEl>
                                          <p:spTgt spid="42"/>
                                        </p:tgtEl>
                                        <p:attrNameLst>
                                          <p:attrName>ppt_x</p:attrName>
                                        </p:attrNameLst>
                                      </p:cBhvr>
                                      <p:tavLst>
                                        <p:tav tm="0">
                                          <p:val>
                                            <p:strVal val="#ppt_x"/>
                                          </p:val>
                                        </p:tav>
                                        <p:tav tm="100000">
                                          <p:val>
                                            <p:strVal val="#ppt_x"/>
                                          </p:val>
                                        </p:tav>
                                      </p:tavLst>
                                    </p:anim>
                                    <p:anim calcmode="lin" valueType="num">
                                      <p:cBhvr additive="base">
                                        <p:cTn id="16" dur="500" fill="hold"/>
                                        <p:tgtEl>
                                          <p:spTgt spid="42"/>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41"/>
                                        </p:tgtEl>
                                        <p:attrNameLst>
                                          <p:attrName>style.visibility</p:attrName>
                                        </p:attrNameLst>
                                      </p:cBhvr>
                                      <p:to>
                                        <p:strVal val="visible"/>
                                      </p:to>
                                    </p:set>
                                    <p:anim calcmode="lin" valueType="num">
                                      <p:cBhvr additive="base">
                                        <p:cTn id="19" dur="500" fill="hold"/>
                                        <p:tgtEl>
                                          <p:spTgt spid="41"/>
                                        </p:tgtEl>
                                        <p:attrNameLst>
                                          <p:attrName>ppt_x</p:attrName>
                                        </p:attrNameLst>
                                      </p:cBhvr>
                                      <p:tavLst>
                                        <p:tav tm="0">
                                          <p:val>
                                            <p:strVal val="#ppt_x"/>
                                          </p:val>
                                        </p:tav>
                                        <p:tav tm="100000">
                                          <p:val>
                                            <p:strVal val="#ppt_x"/>
                                          </p:val>
                                        </p:tav>
                                      </p:tavLst>
                                    </p:anim>
                                    <p:anim calcmode="lin" valueType="num">
                                      <p:cBhvr additive="base">
                                        <p:cTn id="20" dur="500" fill="hold"/>
                                        <p:tgtEl>
                                          <p:spTgt spid="41"/>
                                        </p:tgtEl>
                                        <p:attrNameLst>
                                          <p:attrName>ppt_y</p:attrName>
                                        </p:attrNameLst>
                                      </p:cBhvr>
                                      <p:tavLst>
                                        <p:tav tm="0">
                                          <p:val>
                                            <p:strVal val="1+#ppt_h/2"/>
                                          </p:val>
                                        </p:tav>
                                        <p:tav tm="100000">
                                          <p:val>
                                            <p:strVal val="#ppt_y"/>
                                          </p:val>
                                        </p:tav>
                                      </p:tavLst>
                                    </p:anim>
                                  </p:childTnLst>
                                </p:cTn>
                              </p:par>
                              <p:par>
                                <p:cTn id="21" presetID="22" presetClass="entr" presetSubtype="4"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ipe(down)">
                                      <p:cBhvr>
                                        <p:cTn id="23" dur="500"/>
                                        <p:tgtEl>
                                          <p:spTgt spid="27"/>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wipe(down)">
                                      <p:cBhvr>
                                        <p:cTn id="26" dur="500"/>
                                        <p:tgtEl>
                                          <p:spTgt spid="16"/>
                                        </p:tgtEl>
                                      </p:cBhvr>
                                    </p:animEffect>
                                  </p:childTnLst>
                                </p:cTn>
                              </p:par>
                              <p:par>
                                <p:cTn id="27" presetID="22" presetClass="entr" presetSubtype="4" fill="hold" nodeType="with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wipe(down)">
                                      <p:cBhvr>
                                        <p:cTn id="29" dur="500"/>
                                        <p:tgtEl>
                                          <p:spTgt spid="29"/>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down)">
                                      <p:cBhvr>
                                        <p:cTn id="32" dur="500"/>
                                        <p:tgtEl>
                                          <p:spTgt spid="6"/>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wipe(down)">
                                      <p:cBhvr>
                                        <p:cTn id="35" dur="500"/>
                                        <p:tgtEl>
                                          <p:spTgt spid="7"/>
                                        </p:tgtEl>
                                      </p:cBhvr>
                                    </p:animEffect>
                                  </p:childTnLst>
                                </p:cTn>
                              </p:par>
                              <p:par>
                                <p:cTn id="36" presetID="22" presetClass="entr" presetSubtype="4" fill="hold" nodeType="withEffect">
                                  <p:stCondLst>
                                    <p:cond delay="0"/>
                                  </p:stCondLst>
                                  <p:childTnLst>
                                    <p:set>
                                      <p:cBhvr>
                                        <p:cTn id="37" dur="1" fill="hold">
                                          <p:stCondLst>
                                            <p:cond delay="0"/>
                                          </p:stCondLst>
                                        </p:cTn>
                                        <p:tgtEl>
                                          <p:spTgt spid="8"/>
                                        </p:tgtEl>
                                        <p:attrNameLst>
                                          <p:attrName>style.visibility</p:attrName>
                                        </p:attrNameLst>
                                      </p:cBhvr>
                                      <p:to>
                                        <p:strVal val="visible"/>
                                      </p:to>
                                    </p:set>
                                    <p:animEffect transition="in" filter="wipe(down)">
                                      <p:cBhvr>
                                        <p:cTn id="38" dur="500"/>
                                        <p:tgtEl>
                                          <p:spTgt spid="8"/>
                                        </p:tgtEl>
                                      </p:cBhvr>
                                    </p:animEffect>
                                  </p:childTnLst>
                                </p:cTn>
                              </p:par>
                              <p:par>
                                <p:cTn id="39" presetID="22" presetClass="entr" presetSubtype="4" fill="hold" grpId="0" nodeType="with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wipe(down)">
                                      <p:cBhvr>
                                        <p:cTn id="41"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16" grpId="0"/>
      <p:bldP spid="32" grpId="0"/>
      <p:bldP spid="33" grpId="0"/>
      <p:bldP spid="6" grpId="0"/>
      <p:bldP spid="7" grpId="0"/>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0" y="0"/>
            <a:ext cx="12192000" cy="3077739"/>
          </a:xfrm>
          <a:prstGeom prst="rect">
            <a:avLst/>
          </a:prstGeom>
          <a:solidFill>
            <a:srgbClr val="0F74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59055" y="2254250"/>
            <a:ext cx="3881120" cy="4286250"/>
          </a:xfrm>
          <a:prstGeom prst="rect">
            <a:avLst/>
          </a:prstGeom>
          <a:solidFill>
            <a:schemeClr val="bg1"/>
          </a:solidFill>
          <a:ln>
            <a:noFill/>
          </a:ln>
          <a:effectLst>
            <a:outerShdw blurRad="2413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矩形 29"/>
          <p:cNvSpPr/>
          <p:nvPr/>
        </p:nvSpPr>
        <p:spPr>
          <a:xfrm>
            <a:off x="4033520" y="2253615"/>
            <a:ext cx="3971925" cy="4286250"/>
          </a:xfrm>
          <a:prstGeom prst="rect">
            <a:avLst/>
          </a:prstGeom>
          <a:solidFill>
            <a:schemeClr val="bg1"/>
          </a:solidFill>
          <a:ln>
            <a:noFill/>
          </a:ln>
          <a:effectLst>
            <a:outerShdw blurRad="2413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5" name="文本框 34"/>
          <p:cNvSpPr txBox="1"/>
          <p:nvPr/>
        </p:nvSpPr>
        <p:spPr>
          <a:xfrm>
            <a:off x="466725" y="1204626"/>
            <a:ext cx="10991849" cy="411480"/>
          </a:xfrm>
          <a:prstGeom prst="rect">
            <a:avLst/>
          </a:prstGeom>
          <a:noFill/>
        </p:spPr>
        <p:txBody>
          <a:bodyPr wrap="square" rtlCol="0">
            <a:spAutoFit/>
          </a:bodyPr>
          <a:lstStyle/>
          <a:p>
            <a:pPr>
              <a:lnSpc>
                <a:spcPts val="2500"/>
              </a:lnSpc>
            </a:pPr>
            <a:r>
              <a:rPr lang="zh-CN" altLang="en-US" sz="1400" dirty="0">
                <a:solidFill>
                  <a:schemeClr val="bg1"/>
                </a:solidFill>
                <a:cs typeface="+mn-ea"/>
                <a:sym typeface="+mn-lt"/>
              </a:rPr>
              <a:t>后端分为</a:t>
            </a:r>
            <a:r>
              <a:rPr lang="zh-CN" altLang="en-US" sz="1400" b="1" dirty="0">
                <a:solidFill>
                  <a:srgbClr val="FF0000"/>
                </a:solidFill>
                <a:cs typeface="+mn-ea"/>
                <a:sym typeface="+mn-lt"/>
              </a:rPr>
              <a:t>数据爬取和清洗</a:t>
            </a:r>
            <a:r>
              <a:rPr lang="zh-CN" altLang="en-US" sz="1400" dirty="0">
                <a:solidFill>
                  <a:schemeClr val="bg1"/>
                </a:solidFill>
                <a:cs typeface="+mn-ea"/>
                <a:sym typeface="+mn-lt"/>
              </a:rPr>
              <a:t>和</a:t>
            </a:r>
            <a:r>
              <a:rPr lang="zh-CN" altLang="en-US" sz="1400" b="1" dirty="0">
                <a:solidFill>
                  <a:srgbClr val="FF0000"/>
                </a:solidFill>
                <a:cs typeface="+mn-ea"/>
                <a:sym typeface="+mn-lt"/>
              </a:rPr>
              <a:t>情态分析</a:t>
            </a:r>
            <a:r>
              <a:rPr lang="zh-CN" altLang="en-US" sz="1400" dirty="0">
                <a:solidFill>
                  <a:schemeClr val="bg1"/>
                </a:solidFill>
                <a:cs typeface="+mn-ea"/>
                <a:sym typeface="+mn-lt"/>
              </a:rPr>
              <a:t>和</a:t>
            </a:r>
            <a:r>
              <a:rPr lang="zh-CN" altLang="en-US" sz="1400" b="1" dirty="0">
                <a:solidFill>
                  <a:srgbClr val="FF0000"/>
                </a:solidFill>
                <a:cs typeface="+mn-ea"/>
                <a:sym typeface="+mn-lt"/>
              </a:rPr>
              <a:t>词云生成</a:t>
            </a:r>
            <a:endParaRPr lang="zh-CN" altLang="en-US" sz="1400" b="1" dirty="0">
              <a:solidFill>
                <a:srgbClr val="FF0000"/>
              </a:solidFill>
              <a:cs typeface="+mn-ea"/>
              <a:sym typeface="+mn-lt"/>
            </a:endParaRPr>
          </a:p>
        </p:txBody>
      </p:sp>
      <p:sp>
        <p:nvSpPr>
          <p:cNvPr id="37" name="文本框 36"/>
          <p:cNvSpPr txBox="1"/>
          <p:nvPr/>
        </p:nvSpPr>
        <p:spPr>
          <a:xfrm>
            <a:off x="466725" y="537875"/>
            <a:ext cx="3004457" cy="675640"/>
          </a:xfrm>
          <a:prstGeom prst="rect">
            <a:avLst/>
          </a:prstGeom>
          <a:noFill/>
        </p:spPr>
        <p:txBody>
          <a:bodyPr wrap="square" rtlCol="0">
            <a:spAutoFit/>
          </a:bodyPr>
          <a:lstStyle/>
          <a:p>
            <a:r>
              <a:rPr lang="zh-CN" altLang="en-US" sz="2000" b="1" dirty="0">
                <a:solidFill>
                  <a:schemeClr val="bg1"/>
                </a:solidFill>
                <a:cs typeface="+mn-ea"/>
                <a:sym typeface="+mn-lt"/>
              </a:rPr>
              <a:t>后端</a:t>
            </a:r>
            <a:endParaRPr lang="en-US" altLang="zh-CN" sz="2000" b="1" dirty="0">
              <a:solidFill>
                <a:schemeClr val="bg1"/>
              </a:solidFill>
              <a:cs typeface="+mn-ea"/>
              <a:sym typeface="+mn-lt"/>
            </a:endParaRPr>
          </a:p>
          <a:p>
            <a:endParaRPr lang="zh-CN" altLang="en-US" dirty="0">
              <a:solidFill>
                <a:schemeClr val="bg1"/>
              </a:solidFill>
              <a:cs typeface="+mn-ea"/>
              <a:sym typeface="+mn-lt"/>
            </a:endParaRPr>
          </a:p>
        </p:txBody>
      </p:sp>
      <p:sp>
        <p:nvSpPr>
          <p:cNvPr id="43" name="文本框 42"/>
          <p:cNvSpPr txBox="1"/>
          <p:nvPr/>
        </p:nvSpPr>
        <p:spPr>
          <a:xfrm>
            <a:off x="74835" y="2815000"/>
            <a:ext cx="3004457" cy="398780"/>
          </a:xfrm>
          <a:prstGeom prst="rect">
            <a:avLst/>
          </a:prstGeom>
          <a:noFill/>
        </p:spPr>
        <p:txBody>
          <a:bodyPr wrap="square" rtlCol="0">
            <a:spAutoFit/>
          </a:bodyPr>
          <a:lstStyle/>
          <a:p>
            <a:r>
              <a:rPr lang="zh-CN" altLang="en-US" sz="2000" b="1" dirty="0">
                <a:solidFill>
                  <a:srgbClr val="0F74A1"/>
                </a:solidFill>
                <a:cs typeface="+mn-ea"/>
                <a:sym typeface="+mn-lt"/>
              </a:rPr>
              <a:t>数据爬取和清洗</a:t>
            </a:r>
            <a:endParaRPr lang="zh-CN" altLang="en-US" sz="2000" b="1" dirty="0">
              <a:solidFill>
                <a:srgbClr val="0F74A1"/>
              </a:solidFill>
              <a:cs typeface="+mn-ea"/>
              <a:sym typeface="+mn-lt"/>
            </a:endParaRPr>
          </a:p>
        </p:txBody>
      </p:sp>
      <p:grpSp>
        <p:nvGrpSpPr>
          <p:cNvPr id="9" name="组合 8"/>
          <p:cNvGrpSpPr/>
          <p:nvPr/>
        </p:nvGrpSpPr>
        <p:grpSpPr>
          <a:xfrm>
            <a:off x="175473" y="3280851"/>
            <a:ext cx="977673" cy="0"/>
            <a:chOff x="1702253" y="2838769"/>
            <a:chExt cx="977673" cy="0"/>
          </a:xfrm>
        </p:grpSpPr>
        <p:cxnSp>
          <p:nvCxnSpPr>
            <p:cNvPr id="5" name="直接连接符 4"/>
            <p:cNvCxnSpPr/>
            <p:nvPr/>
          </p:nvCxnSpPr>
          <p:spPr>
            <a:xfrm>
              <a:off x="1702253" y="2838769"/>
              <a:ext cx="412297" cy="0"/>
            </a:xfrm>
            <a:prstGeom prst="line">
              <a:avLst/>
            </a:prstGeom>
            <a:ln w="76200">
              <a:solidFill>
                <a:srgbClr val="037FBD"/>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1791379" y="2838769"/>
              <a:ext cx="888547" cy="0"/>
            </a:xfrm>
            <a:prstGeom prst="line">
              <a:avLst/>
            </a:prstGeom>
            <a:ln>
              <a:solidFill>
                <a:srgbClr val="037FBD"/>
              </a:solidFill>
            </a:ln>
          </p:spPr>
          <p:style>
            <a:lnRef idx="1">
              <a:schemeClr val="accent1"/>
            </a:lnRef>
            <a:fillRef idx="0">
              <a:schemeClr val="accent1"/>
            </a:fillRef>
            <a:effectRef idx="0">
              <a:schemeClr val="accent1"/>
            </a:effectRef>
            <a:fontRef idx="minor">
              <a:schemeClr val="tx1"/>
            </a:fontRef>
          </p:style>
        </p:cxnSp>
      </p:grpSp>
      <p:sp>
        <p:nvSpPr>
          <p:cNvPr id="44" name="文本框 43"/>
          <p:cNvSpPr txBox="1"/>
          <p:nvPr/>
        </p:nvSpPr>
        <p:spPr>
          <a:xfrm>
            <a:off x="174846" y="3601786"/>
            <a:ext cx="3650796" cy="732155"/>
          </a:xfrm>
          <a:prstGeom prst="rect">
            <a:avLst/>
          </a:prstGeom>
          <a:noFill/>
        </p:spPr>
        <p:txBody>
          <a:bodyPr wrap="square" rtlCol="0">
            <a:spAutoFit/>
          </a:bodyPr>
          <a:lstStyle/>
          <a:p>
            <a:pPr>
              <a:lnSpc>
                <a:spcPts val="2500"/>
              </a:lnSpc>
            </a:pPr>
            <a:r>
              <a:rPr lang="zh-CN" altLang="en-US" sz="1400" dirty="0">
                <a:solidFill>
                  <a:schemeClr val="tx1">
                    <a:lumMod val="85000"/>
                    <a:lumOff val="15000"/>
                  </a:schemeClr>
                </a:solidFill>
                <a:cs typeface="+mn-ea"/>
                <a:sym typeface="+mn-lt"/>
              </a:rPr>
              <a:t>数据爬取：使用</a:t>
            </a:r>
            <a:r>
              <a:rPr lang="en-US" altLang="zh-CN" sz="1400" dirty="0">
                <a:solidFill>
                  <a:schemeClr val="tx1">
                    <a:lumMod val="85000"/>
                    <a:lumOff val="15000"/>
                  </a:schemeClr>
                </a:solidFill>
                <a:cs typeface="+mn-ea"/>
                <a:sym typeface="+mn-lt"/>
              </a:rPr>
              <a:t>baiduspider</a:t>
            </a:r>
            <a:r>
              <a:rPr lang="zh-CN" altLang="en-US" sz="1400" dirty="0">
                <a:solidFill>
                  <a:schemeClr val="tx1">
                    <a:lumMod val="85000"/>
                    <a:lumOff val="15000"/>
                  </a:schemeClr>
                </a:solidFill>
                <a:cs typeface="+mn-ea"/>
                <a:sym typeface="+mn-lt"/>
              </a:rPr>
              <a:t>库爬取百度搜索</a:t>
            </a:r>
            <a:r>
              <a:rPr lang="zh-CN" altLang="en-US" sz="1400" b="1" dirty="0">
                <a:solidFill>
                  <a:srgbClr val="FF0000"/>
                </a:solidFill>
                <a:cs typeface="+mn-ea"/>
                <a:sym typeface="+mn-lt"/>
              </a:rPr>
              <a:t>前八页</a:t>
            </a:r>
            <a:r>
              <a:rPr lang="zh-CN" altLang="en-US" sz="1400" dirty="0">
                <a:solidFill>
                  <a:schemeClr val="tx1">
                    <a:lumMod val="85000"/>
                    <a:lumOff val="15000"/>
                  </a:schemeClr>
                </a:solidFill>
                <a:cs typeface="+mn-ea"/>
                <a:sym typeface="+mn-lt"/>
              </a:rPr>
              <a:t>的所有数据。</a:t>
            </a:r>
            <a:endParaRPr lang="zh-CN" altLang="en-US" sz="1400" dirty="0">
              <a:solidFill>
                <a:schemeClr val="tx1">
                  <a:lumMod val="85000"/>
                  <a:lumOff val="15000"/>
                </a:schemeClr>
              </a:solidFill>
              <a:cs typeface="+mn-ea"/>
              <a:sym typeface="+mn-lt"/>
            </a:endParaRPr>
          </a:p>
        </p:txBody>
      </p:sp>
      <p:sp>
        <p:nvSpPr>
          <p:cNvPr id="45" name="文本框 44"/>
          <p:cNvSpPr txBox="1"/>
          <p:nvPr/>
        </p:nvSpPr>
        <p:spPr>
          <a:xfrm>
            <a:off x="175481" y="4858059"/>
            <a:ext cx="3650796" cy="732155"/>
          </a:xfrm>
          <a:prstGeom prst="rect">
            <a:avLst/>
          </a:prstGeom>
          <a:noFill/>
        </p:spPr>
        <p:txBody>
          <a:bodyPr wrap="square" rtlCol="0">
            <a:spAutoFit/>
          </a:bodyPr>
          <a:lstStyle/>
          <a:p>
            <a:pPr>
              <a:lnSpc>
                <a:spcPts val="2500"/>
              </a:lnSpc>
            </a:pPr>
            <a:r>
              <a:rPr lang="zh-CN" altLang="en-US" sz="1400" dirty="0">
                <a:solidFill>
                  <a:schemeClr val="tx1">
                    <a:lumMod val="85000"/>
                    <a:lumOff val="15000"/>
                  </a:schemeClr>
                </a:solidFill>
                <a:cs typeface="+mn-ea"/>
                <a:sym typeface="+mn-lt"/>
              </a:rPr>
              <a:t>数据清洗：将爬取的数据强转成字符串，再使用</a:t>
            </a:r>
            <a:r>
              <a:rPr lang="en-US" altLang="zh-CN" sz="1400" dirty="0">
                <a:solidFill>
                  <a:schemeClr val="tx1">
                    <a:lumMod val="85000"/>
                    <a:lumOff val="15000"/>
                  </a:schemeClr>
                </a:solidFill>
                <a:cs typeface="+mn-ea"/>
                <a:sym typeface="+mn-lt"/>
              </a:rPr>
              <a:t>jieba</a:t>
            </a:r>
            <a:r>
              <a:rPr lang="zh-CN" altLang="en-US" sz="1400" dirty="0">
                <a:solidFill>
                  <a:schemeClr val="tx1">
                    <a:lumMod val="85000"/>
                    <a:lumOff val="15000"/>
                  </a:schemeClr>
                </a:solidFill>
                <a:cs typeface="+mn-ea"/>
                <a:sym typeface="+mn-lt"/>
              </a:rPr>
              <a:t>库将字符串转化成单词数组。</a:t>
            </a:r>
            <a:endParaRPr lang="zh-CN" altLang="en-US" sz="1400" dirty="0">
              <a:solidFill>
                <a:schemeClr val="tx1">
                  <a:lumMod val="85000"/>
                  <a:lumOff val="15000"/>
                </a:schemeClr>
              </a:solidFill>
              <a:cs typeface="+mn-ea"/>
              <a:sym typeface="+mn-lt"/>
            </a:endParaRPr>
          </a:p>
        </p:txBody>
      </p:sp>
      <p:sp>
        <p:nvSpPr>
          <p:cNvPr id="46" name="文本框 45"/>
          <p:cNvSpPr txBox="1"/>
          <p:nvPr/>
        </p:nvSpPr>
        <p:spPr>
          <a:xfrm>
            <a:off x="4191540" y="2814365"/>
            <a:ext cx="3004457" cy="398780"/>
          </a:xfrm>
          <a:prstGeom prst="rect">
            <a:avLst/>
          </a:prstGeom>
          <a:noFill/>
        </p:spPr>
        <p:txBody>
          <a:bodyPr wrap="square" rtlCol="0">
            <a:spAutoFit/>
          </a:bodyPr>
          <a:lstStyle/>
          <a:p>
            <a:r>
              <a:rPr lang="zh-CN" altLang="en-US" sz="2000" b="1" dirty="0">
                <a:solidFill>
                  <a:srgbClr val="0F74A1"/>
                </a:solidFill>
                <a:cs typeface="+mn-ea"/>
                <a:sym typeface="+mn-lt"/>
              </a:rPr>
              <a:t>情态分析</a:t>
            </a:r>
            <a:endParaRPr lang="zh-CN" altLang="en-US" sz="2000" b="1" dirty="0">
              <a:solidFill>
                <a:srgbClr val="0F74A1"/>
              </a:solidFill>
              <a:cs typeface="+mn-ea"/>
              <a:sym typeface="+mn-lt"/>
            </a:endParaRPr>
          </a:p>
        </p:txBody>
      </p:sp>
      <p:grpSp>
        <p:nvGrpSpPr>
          <p:cNvPr id="47" name="组合 46"/>
          <p:cNvGrpSpPr/>
          <p:nvPr/>
        </p:nvGrpSpPr>
        <p:grpSpPr>
          <a:xfrm>
            <a:off x="4292178" y="3280216"/>
            <a:ext cx="977673" cy="0"/>
            <a:chOff x="1702253" y="2838769"/>
            <a:chExt cx="977673" cy="0"/>
          </a:xfrm>
        </p:grpSpPr>
        <p:cxnSp>
          <p:nvCxnSpPr>
            <p:cNvPr id="48" name="直接连接符 47"/>
            <p:cNvCxnSpPr/>
            <p:nvPr/>
          </p:nvCxnSpPr>
          <p:spPr>
            <a:xfrm>
              <a:off x="1702253" y="2838769"/>
              <a:ext cx="412297" cy="0"/>
            </a:xfrm>
            <a:prstGeom prst="line">
              <a:avLst/>
            </a:prstGeom>
            <a:ln w="76200">
              <a:solidFill>
                <a:srgbClr val="037FBD"/>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1791379" y="2838769"/>
              <a:ext cx="888547" cy="0"/>
            </a:xfrm>
            <a:prstGeom prst="line">
              <a:avLst/>
            </a:prstGeom>
            <a:ln>
              <a:solidFill>
                <a:srgbClr val="037FBD"/>
              </a:solidFill>
            </a:ln>
          </p:spPr>
          <p:style>
            <a:lnRef idx="1">
              <a:schemeClr val="accent1"/>
            </a:lnRef>
            <a:fillRef idx="0">
              <a:schemeClr val="accent1"/>
            </a:fillRef>
            <a:effectRef idx="0">
              <a:schemeClr val="accent1"/>
            </a:effectRef>
            <a:fontRef idx="minor">
              <a:schemeClr val="tx1"/>
            </a:fontRef>
          </p:style>
        </p:cxnSp>
      </p:grpSp>
      <p:sp>
        <p:nvSpPr>
          <p:cNvPr id="50" name="文本框 49"/>
          <p:cNvSpPr txBox="1"/>
          <p:nvPr/>
        </p:nvSpPr>
        <p:spPr>
          <a:xfrm>
            <a:off x="4191856" y="3709736"/>
            <a:ext cx="3650796" cy="1373505"/>
          </a:xfrm>
          <a:prstGeom prst="rect">
            <a:avLst/>
          </a:prstGeom>
          <a:noFill/>
        </p:spPr>
        <p:txBody>
          <a:bodyPr wrap="square" rtlCol="0">
            <a:spAutoFit/>
          </a:bodyPr>
          <a:lstStyle/>
          <a:p>
            <a:pPr>
              <a:lnSpc>
                <a:spcPts val="2500"/>
              </a:lnSpc>
            </a:pPr>
            <a:r>
              <a:rPr lang="zh-CN" altLang="en-US" sz="1400" dirty="0">
                <a:solidFill>
                  <a:schemeClr val="tx1">
                    <a:lumMod val="85000"/>
                    <a:lumOff val="15000"/>
                  </a:schemeClr>
                </a:solidFill>
                <a:cs typeface="+mn-ea"/>
                <a:sym typeface="+mn-lt"/>
              </a:rPr>
              <a:t>分别使用</a:t>
            </a:r>
            <a:r>
              <a:rPr lang="en-US" altLang="zh-CN" sz="1400" dirty="0">
                <a:solidFill>
                  <a:schemeClr val="tx1">
                    <a:lumMod val="85000"/>
                    <a:lumOff val="15000"/>
                  </a:schemeClr>
                </a:solidFill>
                <a:cs typeface="+mn-ea"/>
                <a:sym typeface="+mn-lt"/>
              </a:rPr>
              <a:t>jiagu</a:t>
            </a:r>
            <a:r>
              <a:rPr lang="zh-CN" altLang="en-US" sz="1400" dirty="0">
                <a:solidFill>
                  <a:schemeClr val="tx1">
                    <a:lumMod val="85000"/>
                    <a:lumOff val="15000"/>
                  </a:schemeClr>
                </a:solidFill>
                <a:cs typeface="+mn-ea"/>
                <a:sym typeface="+mn-lt"/>
              </a:rPr>
              <a:t>、</a:t>
            </a:r>
            <a:r>
              <a:rPr lang="en-US" altLang="zh-CN" sz="1400" dirty="0">
                <a:solidFill>
                  <a:schemeClr val="tx1">
                    <a:lumMod val="85000"/>
                    <a:lumOff val="15000"/>
                  </a:schemeClr>
                </a:solidFill>
                <a:cs typeface="+mn-ea"/>
                <a:sym typeface="+mn-lt"/>
              </a:rPr>
              <a:t>snownlp</a:t>
            </a:r>
            <a:r>
              <a:rPr lang="zh-CN" altLang="en-US" sz="1400" dirty="0">
                <a:solidFill>
                  <a:schemeClr val="tx1">
                    <a:lumMod val="85000"/>
                    <a:lumOff val="15000"/>
                  </a:schemeClr>
                </a:solidFill>
                <a:cs typeface="+mn-ea"/>
                <a:sym typeface="+mn-lt"/>
              </a:rPr>
              <a:t>、</a:t>
            </a:r>
            <a:r>
              <a:rPr lang="en-US" altLang="zh-CN" sz="1400" dirty="0">
                <a:solidFill>
                  <a:schemeClr val="tx1">
                    <a:lumMod val="85000"/>
                    <a:lumOff val="15000"/>
                  </a:schemeClr>
                </a:solidFill>
                <a:cs typeface="+mn-ea"/>
                <a:sym typeface="+mn-lt"/>
              </a:rPr>
              <a:t>sentiment</a:t>
            </a:r>
            <a:r>
              <a:rPr lang="zh-CN" altLang="en-US" sz="1400" dirty="0">
                <a:solidFill>
                  <a:schemeClr val="tx1">
                    <a:lumMod val="85000"/>
                    <a:lumOff val="15000"/>
                  </a:schemeClr>
                </a:solidFill>
                <a:cs typeface="+mn-ea"/>
                <a:sym typeface="+mn-lt"/>
              </a:rPr>
              <a:t>、</a:t>
            </a:r>
            <a:r>
              <a:rPr lang="en-US" altLang="zh-CN" sz="1400" dirty="0">
                <a:solidFill>
                  <a:schemeClr val="tx1">
                    <a:lumMod val="85000"/>
                    <a:lumOff val="15000"/>
                  </a:schemeClr>
                </a:solidFill>
                <a:cs typeface="+mn-ea"/>
                <a:sym typeface="+mn-lt"/>
              </a:rPr>
              <a:t>cemotion</a:t>
            </a:r>
            <a:r>
              <a:rPr lang="zh-CN" altLang="en-US" sz="1400" dirty="0">
                <a:solidFill>
                  <a:schemeClr val="tx1">
                    <a:lumMod val="85000"/>
                    <a:lumOff val="15000"/>
                  </a:schemeClr>
                </a:solidFill>
                <a:cs typeface="+mn-ea"/>
                <a:sym typeface="+mn-lt"/>
              </a:rPr>
              <a:t>库对单词数组进行情态分析并将单词数组分词</a:t>
            </a:r>
            <a:r>
              <a:rPr lang="en-US" altLang="zh-CN" sz="1400" dirty="0">
                <a:solidFill>
                  <a:schemeClr val="tx1">
                    <a:lumMod val="85000"/>
                    <a:lumOff val="15000"/>
                  </a:schemeClr>
                </a:solidFill>
                <a:cs typeface="+mn-ea"/>
                <a:sym typeface="+mn-lt"/>
              </a:rPr>
              <a:t>all</a:t>
            </a:r>
            <a:r>
              <a:rPr lang="zh-CN" altLang="en-US" sz="1400" dirty="0">
                <a:solidFill>
                  <a:schemeClr val="tx1">
                    <a:lumMod val="85000"/>
                    <a:lumOff val="15000"/>
                  </a:schemeClr>
                </a:solidFill>
                <a:cs typeface="+mn-ea"/>
                <a:sym typeface="+mn-lt"/>
              </a:rPr>
              <a:t>、</a:t>
            </a:r>
            <a:r>
              <a:rPr lang="en-US" altLang="zh-CN" sz="1400" dirty="0">
                <a:solidFill>
                  <a:schemeClr val="tx1">
                    <a:lumMod val="85000"/>
                    <a:lumOff val="15000"/>
                  </a:schemeClr>
                </a:solidFill>
                <a:cs typeface="+mn-ea"/>
                <a:sym typeface="+mn-lt"/>
              </a:rPr>
              <a:t>pos</a:t>
            </a:r>
            <a:r>
              <a:rPr lang="zh-CN" altLang="en-US" sz="1400" dirty="0">
                <a:solidFill>
                  <a:schemeClr val="tx1">
                    <a:lumMod val="85000"/>
                    <a:lumOff val="15000"/>
                  </a:schemeClr>
                </a:solidFill>
                <a:cs typeface="+mn-ea"/>
                <a:sym typeface="+mn-lt"/>
              </a:rPr>
              <a:t>、</a:t>
            </a:r>
            <a:r>
              <a:rPr lang="en-US" altLang="zh-CN" sz="1400" dirty="0">
                <a:solidFill>
                  <a:schemeClr val="tx1">
                    <a:lumMod val="85000"/>
                    <a:lumOff val="15000"/>
                  </a:schemeClr>
                </a:solidFill>
                <a:cs typeface="+mn-ea"/>
                <a:sym typeface="+mn-lt"/>
              </a:rPr>
              <a:t>neg</a:t>
            </a:r>
            <a:r>
              <a:rPr lang="zh-CN" altLang="en-US" sz="1400" dirty="0">
                <a:solidFill>
                  <a:schemeClr val="tx1">
                    <a:lumMod val="85000"/>
                    <a:lumOff val="15000"/>
                  </a:schemeClr>
                </a:solidFill>
                <a:cs typeface="+mn-ea"/>
                <a:sym typeface="+mn-lt"/>
              </a:rPr>
              <a:t>三个不同的数组，以便进行词云图生成。</a:t>
            </a:r>
            <a:endParaRPr lang="zh-CN" altLang="en-US" sz="1400" dirty="0">
              <a:solidFill>
                <a:schemeClr val="tx1">
                  <a:lumMod val="85000"/>
                  <a:lumOff val="15000"/>
                </a:schemeClr>
              </a:solidFill>
              <a:cs typeface="+mn-ea"/>
              <a:sym typeface="+mn-lt"/>
            </a:endParaRPr>
          </a:p>
        </p:txBody>
      </p:sp>
      <p:sp>
        <p:nvSpPr>
          <p:cNvPr id="10" name="矩形 9"/>
          <p:cNvSpPr/>
          <p:nvPr/>
        </p:nvSpPr>
        <p:spPr>
          <a:xfrm>
            <a:off x="8099425" y="2254250"/>
            <a:ext cx="3971925" cy="4286250"/>
          </a:xfrm>
          <a:prstGeom prst="rect">
            <a:avLst/>
          </a:prstGeom>
          <a:solidFill>
            <a:schemeClr val="bg1"/>
          </a:solidFill>
          <a:ln>
            <a:noFill/>
          </a:ln>
          <a:effectLst>
            <a:outerShdw blurRad="2413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mn-ea"/>
              <a:sym typeface="+mn-lt"/>
            </a:endParaRPr>
          </a:p>
        </p:txBody>
      </p:sp>
      <p:sp>
        <p:nvSpPr>
          <p:cNvPr id="11" name="文本框 10"/>
          <p:cNvSpPr txBox="1"/>
          <p:nvPr/>
        </p:nvSpPr>
        <p:spPr>
          <a:xfrm>
            <a:off x="8257445" y="2815000"/>
            <a:ext cx="3004457" cy="398780"/>
          </a:xfrm>
          <a:prstGeom prst="rect">
            <a:avLst/>
          </a:prstGeom>
          <a:noFill/>
        </p:spPr>
        <p:txBody>
          <a:bodyPr wrap="square" rtlCol="0">
            <a:spAutoFit/>
          </a:bodyPr>
          <a:p>
            <a:r>
              <a:rPr lang="zh-CN" altLang="en-US" sz="2000" b="1" dirty="0">
                <a:solidFill>
                  <a:srgbClr val="0F74A1"/>
                </a:solidFill>
                <a:cs typeface="+mn-ea"/>
                <a:sym typeface="+mn-lt"/>
              </a:rPr>
              <a:t>词云生成</a:t>
            </a:r>
            <a:endParaRPr lang="zh-CN" altLang="en-US" sz="2000" b="1" dirty="0">
              <a:solidFill>
                <a:srgbClr val="0F74A1"/>
              </a:solidFill>
              <a:cs typeface="+mn-ea"/>
              <a:sym typeface="+mn-lt"/>
            </a:endParaRPr>
          </a:p>
        </p:txBody>
      </p:sp>
      <p:grpSp>
        <p:nvGrpSpPr>
          <p:cNvPr id="12" name="组合 11"/>
          <p:cNvGrpSpPr/>
          <p:nvPr/>
        </p:nvGrpSpPr>
        <p:grpSpPr>
          <a:xfrm>
            <a:off x="8358083" y="3280851"/>
            <a:ext cx="977673" cy="0"/>
            <a:chOff x="1702253" y="2838769"/>
            <a:chExt cx="977673" cy="0"/>
          </a:xfrm>
        </p:grpSpPr>
        <p:cxnSp>
          <p:nvCxnSpPr>
            <p:cNvPr id="13" name="直接连接符 12"/>
            <p:cNvCxnSpPr/>
            <p:nvPr/>
          </p:nvCxnSpPr>
          <p:spPr>
            <a:xfrm>
              <a:off x="1702253" y="2838769"/>
              <a:ext cx="412297" cy="0"/>
            </a:xfrm>
            <a:prstGeom prst="line">
              <a:avLst/>
            </a:prstGeom>
            <a:ln w="76200">
              <a:solidFill>
                <a:srgbClr val="037FBD"/>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a:off x="1791379" y="2838769"/>
              <a:ext cx="888547" cy="0"/>
            </a:xfrm>
            <a:prstGeom prst="line">
              <a:avLst/>
            </a:prstGeom>
            <a:ln>
              <a:solidFill>
                <a:srgbClr val="037FBD"/>
              </a:solidFill>
            </a:ln>
          </p:spPr>
          <p:style>
            <a:lnRef idx="1">
              <a:schemeClr val="accent1"/>
            </a:lnRef>
            <a:fillRef idx="0">
              <a:schemeClr val="accent1"/>
            </a:fillRef>
            <a:effectRef idx="0">
              <a:schemeClr val="accent1"/>
            </a:effectRef>
            <a:fontRef idx="minor">
              <a:schemeClr val="tx1"/>
            </a:fontRef>
          </p:style>
        </p:cxnSp>
      </p:grpSp>
      <p:sp>
        <p:nvSpPr>
          <p:cNvPr id="15" name="文本框 14"/>
          <p:cNvSpPr txBox="1"/>
          <p:nvPr/>
        </p:nvSpPr>
        <p:spPr>
          <a:xfrm>
            <a:off x="8257761" y="3710371"/>
            <a:ext cx="3650796" cy="732155"/>
          </a:xfrm>
          <a:prstGeom prst="rect">
            <a:avLst/>
          </a:prstGeom>
          <a:noFill/>
        </p:spPr>
        <p:txBody>
          <a:bodyPr wrap="square" rtlCol="0">
            <a:spAutoFit/>
          </a:bodyPr>
          <a:p>
            <a:pPr>
              <a:lnSpc>
                <a:spcPts val="2500"/>
              </a:lnSpc>
            </a:pPr>
            <a:r>
              <a:rPr lang="zh-CN" altLang="en-US" sz="1400" dirty="0">
                <a:solidFill>
                  <a:schemeClr val="tx1">
                    <a:lumMod val="85000"/>
                    <a:lumOff val="15000"/>
                  </a:schemeClr>
                </a:solidFill>
                <a:cs typeface="+mn-ea"/>
                <a:sym typeface="+mn-lt"/>
              </a:rPr>
              <a:t>将</a:t>
            </a:r>
            <a:r>
              <a:rPr lang="en-US" altLang="zh-CN" sz="1400" b="1" dirty="0">
                <a:solidFill>
                  <a:srgbClr val="FF0000"/>
                </a:solidFill>
                <a:cs typeface="+mn-ea"/>
                <a:sym typeface="+mn-lt"/>
              </a:rPr>
              <a:t>all</a:t>
            </a:r>
            <a:r>
              <a:rPr lang="zh-CN" altLang="en-US" sz="1400" b="1" dirty="0">
                <a:solidFill>
                  <a:srgbClr val="FF0000"/>
                </a:solidFill>
                <a:cs typeface="+mn-ea"/>
                <a:sym typeface="+mn-lt"/>
              </a:rPr>
              <a:t>、</a:t>
            </a:r>
            <a:r>
              <a:rPr lang="en-US" altLang="zh-CN" sz="1400" b="1" dirty="0">
                <a:solidFill>
                  <a:srgbClr val="FF0000"/>
                </a:solidFill>
                <a:cs typeface="+mn-ea"/>
                <a:sym typeface="+mn-lt"/>
              </a:rPr>
              <a:t>pos</a:t>
            </a:r>
            <a:r>
              <a:rPr lang="zh-CN" altLang="en-US" sz="1400" b="1" dirty="0">
                <a:solidFill>
                  <a:srgbClr val="FF0000"/>
                </a:solidFill>
                <a:cs typeface="+mn-ea"/>
                <a:sym typeface="+mn-lt"/>
              </a:rPr>
              <a:t>、</a:t>
            </a:r>
            <a:r>
              <a:rPr lang="en-US" altLang="zh-CN" sz="1400" b="1" dirty="0">
                <a:solidFill>
                  <a:srgbClr val="FF0000"/>
                </a:solidFill>
                <a:cs typeface="+mn-ea"/>
                <a:sym typeface="+mn-lt"/>
              </a:rPr>
              <a:t>neg</a:t>
            </a:r>
            <a:r>
              <a:rPr lang="zh-CN" altLang="en-US" sz="1400" dirty="0">
                <a:solidFill>
                  <a:schemeClr val="tx1">
                    <a:lumMod val="85000"/>
                    <a:lumOff val="15000"/>
                  </a:schemeClr>
                </a:solidFill>
                <a:cs typeface="+mn-ea"/>
                <a:sym typeface="+mn-lt"/>
              </a:rPr>
              <a:t>单词数组生成词云图，并保存在固定位置。</a:t>
            </a:r>
            <a:endParaRPr lang="zh-CN" altLang="en-US" sz="1400" dirty="0">
              <a:solidFill>
                <a:schemeClr val="tx1">
                  <a:lumMod val="85000"/>
                  <a:lumOff val="15000"/>
                </a:schemeClr>
              </a:solidFill>
              <a:cs typeface="+mn-ea"/>
              <a:sym typeface="+mn-l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ppt_x"/>
                                          </p:val>
                                        </p:tav>
                                        <p:tav tm="100000">
                                          <p:val>
                                            <p:strVal val="#ppt_x"/>
                                          </p:val>
                                        </p:tav>
                                      </p:tavLst>
                                    </p:anim>
                                    <p:anim calcmode="lin" valueType="num">
                                      <p:cBhvr additive="base">
                                        <p:cTn id="12" dur="500" fill="hold"/>
                                        <p:tgtEl>
                                          <p:spTgt spid="3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3"/>
                                        </p:tgtEl>
                                        <p:attrNameLst>
                                          <p:attrName>style.visibility</p:attrName>
                                        </p:attrNameLst>
                                      </p:cBhvr>
                                      <p:to>
                                        <p:strVal val="visible"/>
                                      </p:to>
                                    </p:set>
                                    <p:anim calcmode="lin" valueType="num">
                                      <p:cBhvr additive="base">
                                        <p:cTn id="15" dur="500" fill="hold"/>
                                        <p:tgtEl>
                                          <p:spTgt spid="43"/>
                                        </p:tgtEl>
                                        <p:attrNameLst>
                                          <p:attrName>ppt_x</p:attrName>
                                        </p:attrNameLst>
                                      </p:cBhvr>
                                      <p:tavLst>
                                        <p:tav tm="0">
                                          <p:val>
                                            <p:strVal val="#ppt_x"/>
                                          </p:val>
                                        </p:tav>
                                        <p:tav tm="100000">
                                          <p:val>
                                            <p:strVal val="#ppt_x"/>
                                          </p:val>
                                        </p:tav>
                                      </p:tavLst>
                                    </p:anim>
                                    <p:anim calcmode="lin" valueType="num">
                                      <p:cBhvr additive="base">
                                        <p:cTn id="16" dur="500" fill="hold"/>
                                        <p:tgtEl>
                                          <p:spTgt spid="43"/>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4"/>
                                        </p:tgtEl>
                                        <p:attrNameLst>
                                          <p:attrName>style.visibility</p:attrName>
                                        </p:attrNameLst>
                                      </p:cBhvr>
                                      <p:to>
                                        <p:strVal val="visible"/>
                                      </p:to>
                                    </p:set>
                                    <p:anim calcmode="lin" valueType="num">
                                      <p:cBhvr additive="base">
                                        <p:cTn id="23" dur="500" fill="hold"/>
                                        <p:tgtEl>
                                          <p:spTgt spid="44"/>
                                        </p:tgtEl>
                                        <p:attrNameLst>
                                          <p:attrName>ppt_x</p:attrName>
                                        </p:attrNameLst>
                                      </p:cBhvr>
                                      <p:tavLst>
                                        <p:tav tm="0">
                                          <p:val>
                                            <p:strVal val="#ppt_x"/>
                                          </p:val>
                                        </p:tav>
                                        <p:tav tm="100000">
                                          <p:val>
                                            <p:strVal val="#ppt_x"/>
                                          </p:val>
                                        </p:tav>
                                      </p:tavLst>
                                    </p:anim>
                                    <p:anim calcmode="lin" valueType="num">
                                      <p:cBhvr additive="base">
                                        <p:cTn id="24" dur="500" fill="hold"/>
                                        <p:tgtEl>
                                          <p:spTgt spid="44"/>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45"/>
                                        </p:tgtEl>
                                        <p:attrNameLst>
                                          <p:attrName>style.visibility</p:attrName>
                                        </p:attrNameLst>
                                      </p:cBhvr>
                                      <p:to>
                                        <p:strVal val="visible"/>
                                      </p:to>
                                    </p:set>
                                    <p:anim calcmode="lin" valueType="num">
                                      <p:cBhvr additive="base">
                                        <p:cTn id="27" dur="500" fill="hold"/>
                                        <p:tgtEl>
                                          <p:spTgt spid="45"/>
                                        </p:tgtEl>
                                        <p:attrNameLst>
                                          <p:attrName>ppt_x</p:attrName>
                                        </p:attrNameLst>
                                      </p:cBhvr>
                                      <p:tavLst>
                                        <p:tav tm="0">
                                          <p:val>
                                            <p:strVal val="#ppt_x"/>
                                          </p:val>
                                        </p:tav>
                                        <p:tav tm="100000">
                                          <p:val>
                                            <p:strVal val="#ppt_x"/>
                                          </p:val>
                                        </p:tav>
                                      </p:tavLst>
                                    </p:anim>
                                    <p:anim calcmode="lin" valueType="num">
                                      <p:cBhvr additive="base">
                                        <p:cTn id="28" dur="500" fill="hold"/>
                                        <p:tgtEl>
                                          <p:spTgt spid="45"/>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46"/>
                                        </p:tgtEl>
                                        <p:attrNameLst>
                                          <p:attrName>style.visibility</p:attrName>
                                        </p:attrNameLst>
                                      </p:cBhvr>
                                      <p:to>
                                        <p:strVal val="visible"/>
                                      </p:to>
                                    </p:set>
                                    <p:anim calcmode="lin" valueType="num">
                                      <p:cBhvr additive="base">
                                        <p:cTn id="31" dur="500" fill="hold"/>
                                        <p:tgtEl>
                                          <p:spTgt spid="46"/>
                                        </p:tgtEl>
                                        <p:attrNameLst>
                                          <p:attrName>ppt_x</p:attrName>
                                        </p:attrNameLst>
                                      </p:cBhvr>
                                      <p:tavLst>
                                        <p:tav tm="0">
                                          <p:val>
                                            <p:strVal val="#ppt_x"/>
                                          </p:val>
                                        </p:tav>
                                        <p:tav tm="100000">
                                          <p:val>
                                            <p:strVal val="#ppt_x"/>
                                          </p:val>
                                        </p:tav>
                                      </p:tavLst>
                                    </p:anim>
                                    <p:anim calcmode="lin" valueType="num">
                                      <p:cBhvr additive="base">
                                        <p:cTn id="32" dur="500" fill="hold"/>
                                        <p:tgtEl>
                                          <p:spTgt spid="46"/>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47"/>
                                        </p:tgtEl>
                                        <p:attrNameLst>
                                          <p:attrName>style.visibility</p:attrName>
                                        </p:attrNameLst>
                                      </p:cBhvr>
                                      <p:to>
                                        <p:strVal val="visible"/>
                                      </p:to>
                                    </p:set>
                                    <p:anim calcmode="lin" valueType="num">
                                      <p:cBhvr additive="base">
                                        <p:cTn id="35" dur="500" fill="hold"/>
                                        <p:tgtEl>
                                          <p:spTgt spid="47"/>
                                        </p:tgtEl>
                                        <p:attrNameLst>
                                          <p:attrName>ppt_x</p:attrName>
                                        </p:attrNameLst>
                                      </p:cBhvr>
                                      <p:tavLst>
                                        <p:tav tm="0">
                                          <p:val>
                                            <p:strVal val="#ppt_x"/>
                                          </p:val>
                                        </p:tav>
                                        <p:tav tm="100000">
                                          <p:val>
                                            <p:strVal val="#ppt_x"/>
                                          </p:val>
                                        </p:tav>
                                      </p:tavLst>
                                    </p:anim>
                                    <p:anim calcmode="lin" valueType="num">
                                      <p:cBhvr additive="base">
                                        <p:cTn id="36" dur="500" fill="hold"/>
                                        <p:tgtEl>
                                          <p:spTgt spid="47"/>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50"/>
                                        </p:tgtEl>
                                        <p:attrNameLst>
                                          <p:attrName>style.visibility</p:attrName>
                                        </p:attrNameLst>
                                      </p:cBhvr>
                                      <p:to>
                                        <p:strVal val="visible"/>
                                      </p:to>
                                    </p:set>
                                    <p:anim calcmode="lin" valueType="num">
                                      <p:cBhvr additive="base">
                                        <p:cTn id="39" dur="500" fill="hold"/>
                                        <p:tgtEl>
                                          <p:spTgt spid="50"/>
                                        </p:tgtEl>
                                        <p:attrNameLst>
                                          <p:attrName>ppt_x</p:attrName>
                                        </p:attrNameLst>
                                      </p:cBhvr>
                                      <p:tavLst>
                                        <p:tav tm="0">
                                          <p:val>
                                            <p:strVal val="#ppt_x"/>
                                          </p:val>
                                        </p:tav>
                                        <p:tav tm="100000">
                                          <p:val>
                                            <p:strVal val="#ppt_x"/>
                                          </p:val>
                                        </p:tav>
                                      </p:tavLst>
                                    </p:anim>
                                    <p:anim calcmode="lin" valueType="num">
                                      <p:cBhvr additive="base">
                                        <p:cTn id="40" dur="500" fill="hold"/>
                                        <p:tgtEl>
                                          <p:spTgt spid="50"/>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35"/>
                                        </p:tgtEl>
                                        <p:attrNameLst>
                                          <p:attrName>style.visibility</p:attrName>
                                        </p:attrNameLst>
                                      </p:cBhvr>
                                      <p:to>
                                        <p:strVal val="visible"/>
                                      </p:to>
                                    </p:set>
                                    <p:anim calcmode="lin" valueType="num">
                                      <p:cBhvr additive="base">
                                        <p:cTn id="43" dur="500" fill="hold"/>
                                        <p:tgtEl>
                                          <p:spTgt spid="35"/>
                                        </p:tgtEl>
                                        <p:attrNameLst>
                                          <p:attrName>ppt_x</p:attrName>
                                        </p:attrNameLst>
                                      </p:cBhvr>
                                      <p:tavLst>
                                        <p:tav tm="0">
                                          <p:val>
                                            <p:strVal val="#ppt_x"/>
                                          </p:val>
                                        </p:tav>
                                        <p:tav tm="100000">
                                          <p:val>
                                            <p:strVal val="#ppt_x"/>
                                          </p:val>
                                        </p:tav>
                                      </p:tavLst>
                                    </p:anim>
                                    <p:anim calcmode="lin" valueType="num">
                                      <p:cBhvr additive="base">
                                        <p:cTn id="44" dur="500" fill="hold"/>
                                        <p:tgtEl>
                                          <p:spTgt spid="35"/>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7"/>
                                        </p:tgtEl>
                                        <p:attrNameLst>
                                          <p:attrName>style.visibility</p:attrName>
                                        </p:attrNameLst>
                                      </p:cBhvr>
                                      <p:to>
                                        <p:strVal val="visible"/>
                                      </p:to>
                                    </p:set>
                                    <p:anim calcmode="lin" valueType="num">
                                      <p:cBhvr additive="base">
                                        <p:cTn id="47" dur="500" fill="hold"/>
                                        <p:tgtEl>
                                          <p:spTgt spid="37"/>
                                        </p:tgtEl>
                                        <p:attrNameLst>
                                          <p:attrName>ppt_x</p:attrName>
                                        </p:attrNameLst>
                                      </p:cBhvr>
                                      <p:tavLst>
                                        <p:tav tm="0">
                                          <p:val>
                                            <p:strVal val="#ppt_x"/>
                                          </p:val>
                                        </p:tav>
                                        <p:tav tm="100000">
                                          <p:val>
                                            <p:strVal val="#ppt_x"/>
                                          </p:val>
                                        </p:tav>
                                      </p:tavLst>
                                    </p:anim>
                                    <p:anim calcmode="lin" valueType="num">
                                      <p:cBhvr additive="base">
                                        <p:cTn id="48" dur="500" fill="hold"/>
                                        <p:tgtEl>
                                          <p:spTgt spid="37"/>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10"/>
                                        </p:tgtEl>
                                        <p:attrNameLst>
                                          <p:attrName>style.visibility</p:attrName>
                                        </p:attrNameLst>
                                      </p:cBhvr>
                                      <p:to>
                                        <p:strVal val="visible"/>
                                      </p:to>
                                    </p:set>
                                    <p:anim calcmode="lin" valueType="num">
                                      <p:cBhvr additive="base">
                                        <p:cTn id="51" dur="500" fill="hold"/>
                                        <p:tgtEl>
                                          <p:spTgt spid="10"/>
                                        </p:tgtEl>
                                        <p:attrNameLst>
                                          <p:attrName>ppt_x</p:attrName>
                                        </p:attrNameLst>
                                      </p:cBhvr>
                                      <p:tavLst>
                                        <p:tav tm="0">
                                          <p:val>
                                            <p:strVal val="#ppt_x"/>
                                          </p:val>
                                        </p:tav>
                                        <p:tav tm="100000">
                                          <p:val>
                                            <p:strVal val="#ppt_x"/>
                                          </p:val>
                                        </p:tav>
                                      </p:tavLst>
                                    </p:anim>
                                    <p:anim calcmode="lin" valueType="num">
                                      <p:cBhvr additive="base">
                                        <p:cTn id="52" dur="500" fill="hold"/>
                                        <p:tgtEl>
                                          <p:spTgt spid="10"/>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11"/>
                                        </p:tgtEl>
                                        <p:attrNameLst>
                                          <p:attrName>style.visibility</p:attrName>
                                        </p:attrNameLst>
                                      </p:cBhvr>
                                      <p:to>
                                        <p:strVal val="visible"/>
                                      </p:to>
                                    </p:set>
                                    <p:anim calcmode="lin" valueType="num">
                                      <p:cBhvr additive="base">
                                        <p:cTn id="55" dur="500" fill="hold"/>
                                        <p:tgtEl>
                                          <p:spTgt spid="11"/>
                                        </p:tgtEl>
                                        <p:attrNameLst>
                                          <p:attrName>ppt_x</p:attrName>
                                        </p:attrNameLst>
                                      </p:cBhvr>
                                      <p:tavLst>
                                        <p:tav tm="0">
                                          <p:val>
                                            <p:strVal val="#ppt_x"/>
                                          </p:val>
                                        </p:tav>
                                        <p:tav tm="100000">
                                          <p:val>
                                            <p:strVal val="#ppt_x"/>
                                          </p:val>
                                        </p:tav>
                                      </p:tavLst>
                                    </p:anim>
                                    <p:anim calcmode="lin" valueType="num">
                                      <p:cBhvr additive="base">
                                        <p:cTn id="56" dur="500" fill="hold"/>
                                        <p:tgtEl>
                                          <p:spTgt spid="11"/>
                                        </p:tgtEl>
                                        <p:attrNameLst>
                                          <p:attrName>ppt_y</p:attrName>
                                        </p:attrNameLst>
                                      </p:cBhvr>
                                      <p:tavLst>
                                        <p:tav tm="0">
                                          <p:val>
                                            <p:strVal val="1+#ppt_h/2"/>
                                          </p:val>
                                        </p:tav>
                                        <p:tav tm="100000">
                                          <p:val>
                                            <p:strVal val="#ppt_y"/>
                                          </p:val>
                                        </p:tav>
                                      </p:tavLst>
                                    </p:anim>
                                  </p:childTnLst>
                                </p:cTn>
                              </p:par>
                              <p:par>
                                <p:cTn id="57" presetID="2" presetClass="entr" presetSubtype="4" fill="hold" nodeType="withEffect">
                                  <p:stCondLst>
                                    <p:cond delay="0"/>
                                  </p:stCondLst>
                                  <p:childTnLst>
                                    <p:set>
                                      <p:cBhvr>
                                        <p:cTn id="58" dur="1" fill="hold">
                                          <p:stCondLst>
                                            <p:cond delay="0"/>
                                          </p:stCondLst>
                                        </p:cTn>
                                        <p:tgtEl>
                                          <p:spTgt spid="12"/>
                                        </p:tgtEl>
                                        <p:attrNameLst>
                                          <p:attrName>style.visibility</p:attrName>
                                        </p:attrNameLst>
                                      </p:cBhvr>
                                      <p:to>
                                        <p:strVal val="visible"/>
                                      </p:to>
                                    </p:set>
                                    <p:anim calcmode="lin" valueType="num">
                                      <p:cBhvr additive="base">
                                        <p:cTn id="59" dur="500" fill="hold"/>
                                        <p:tgtEl>
                                          <p:spTgt spid="12"/>
                                        </p:tgtEl>
                                        <p:attrNameLst>
                                          <p:attrName>ppt_x</p:attrName>
                                        </p:attrNameLst>
                                      </p:cBhvr>
                                      <p:tavLst>
                                        <p:tav tm="0">
                                          <p:val>
                                            <p:strVal val="#ppt_x"/>
                                          </p:val>
                                        </p:tav>
                                        <p:tav tm="100000">
                                          <p:val>
                                            <p:strVal val="#ppt_x"/>
                                          </p:val>
                                        </p:tav>
                                      </p:tavLst>
                                    </p:anim>
                                    <p:anim calcmode="lin" valueType="num">
                                      <p:cBhvr additive="base">
                                        <p:cTn id="60" dur="500" fill="hold"/>
                                        <p:tgtEl>
                                          <p:spTgt spid="12"/>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15"/>
                                        </p:tgtEl>
                                        <p:attrNameLst>
                                          <p:attrName>style.visibility</p:attrName>
                                        </p:attrNameLst>
                                      </p:cBhvr>
                                      <p:to>
                                        <p:strVal val="visible"/>
                                      </p:to>
                                    </p:set>
                                    <p:anim calcmode="lin" valueType="num">
                                      <p:cBhvr additive="base">
                                        <p:cTn id="63" dur="500" fill="hold"/>
                                        <p:tgtEl>
                                          <p:spTgt spid="15"/>
                                        </p:tgtEl>
                                        <p:attrNameLst>
                                          <p:attrName>ppt_x</p:attrName>
                                        </p:attrNameLst>
                                      </p:cBhvr>
                                      <p:tavLst>
                                        <p:tav tm="0">
                                          <p:val>
                                            <p:strVal val="#ppt_x"/>
                                          </p:val>
                                        </p:tav>
                                        <p:tav tm="100000">
                                          <p:val>
                                            <p:strVal val="#ppt_x"/>
                                          </p:val>
                                        </p:tav>
                                      </p:tavLst>
                                    </p:anim>
                                    <p:anim calcmode="lin" valueType="num">
                                      <p:cBhvr additive="base">
                                        <p:cTn id="64"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0" grpId="0" bldLvl="0" animBg="1"/>
      <p:bldP spid="35" grpId="0"/>
      <p:bldP spid="37" grpId="0"/>
      <p:bldP spid="43" grpId="0"/>
      <p:bldP spid="44" grpId="0"/>
      <p:bldP spid="45" grpId="0"/>
      <p:bldP spid="46" grpId="0"/>
      <p:bldP spid="50" grpId="0"/>
      <p:bldP spid="10" grpId="0" bldLvl="0" animBg="1"/>
      <p:bldP spid="11" grpId="0"/>
      <p:bldP spid="1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0" y="0"/>
            <a:ext cx="5486400" cy="6858000"/>
          </a:xfrm>
          <a:prstGeom prst="rect">
            <a:avLst/>
          </a:prstGeom>
          <a:solidFill>
            <a:srgbClr val="0F74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8" name="矩形: 圆角 27"/>
          <p:cNvSpPr/>
          <p:nvPr/>
        </p:nvSpPr>
        <p:spPr>
          <a:xfrm>
            <a:off x="4670511" y="758480"/>
            <a:ext cx="7072491" cy="5548744"/>
          </a:xfrm>
          <a:prstGeom prst="roundRect">
            <a:avLst>
              <a:gd name="adj" fmla="val 7678"/>
            </a:avLst>
          </a:prstGeom>
          <a:solidFill>
            <a:schemeClr val="bg1"/>
          </a:solidFill>
          <a:ln>
            <a:noFill/>
          </a:ln>
          <a:effectLst>
            <a:outerShdw blurRad="228600" dist="63500" sx="102000" sy="102000" algn="ctr" rotWithShape="0">
              <a:schemeClr val="tx1">
                <a:lumMod val="85000"/>
                <a:lumOff val="1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7" name="文本框 26"/>
          <p:cNvSpPr txBox="1"/>
          <p:nvPr/>
        </p:nvSpPr>
        <p:spPr>
          <a:xfrm>
            <a:off x="4899943" y="1709175"/>
            <a:ext cx="6030649" cy="1052830"/>
          </a:xfrm>
          <a:prstGeom prst="rect">
            <a:avLst/>
          </a:prstGeom>
          <a:noFill/>
        </p:spPr>
        <p:txBody>
          <a:bodyPr wrap="square" rtlCol="0">
            <a:spAutoFit/>
          </a:bodyPr>
          <a:lstStyle/>
          <a:p>
            <a:pPr>
              <a:lnSpc>
                <a:spcPts val="2500"/>
              </a:lnSpc>
            </a:pPr>
            <a:r>
              <a:rPr lang="zh-CN" altLang="en-US" sz="1400" b="1" dirty="0">
                <a:solidFill>
                  <a:srgbClr val="FF0000"/>
                </a:solidFill>
                <a:cs typeface="+mn-ea"/>
                <a:sym typeface="+mn-lt"/>
              </a:rPr>
              <a:t>数据爬取</a:t>
            </a:r>
            <a:r>
              <a:rPr lang="zh-CN" altLang="en-US" sz="1400" dirty="0">
                <a:solidFill>
                  <a:schemeClr val="tx1">
                    <a:lumMod val="75000"/>
                    <a:lumOff val="25000"/>
                  </a:schemeClr>
                </a:solidFill>
                <a:cs typeface="+mn-ea"/>
                <a:sym typeface="+mn-lt"/>
              </a:rPr>
              <a:t>只爬取了百度的数据而忽略了其他搜索引擎。没有专门爬取百度知道，百度百科等百度系子类。</a:t>
            </a:r>
            <a:r>
              <a:rPr lang="zh-CN" altLang="en-US" sz="1400" b="1" dirty="0">
                <a:solidFill>
                  <a:srgbClr val="FF0000"/>
                </a:solidFill>
                <a:cs typeface="+mn-ea"/>
                <a:sym typeface="+mn-lt"/>
              </a:rPr>
              <a:t>（很容易实现，考虑到爬取时间，未使用）</a:t>
            </a:r>
            <a:endParaRPr lang="zh-CN" altLang="en-US" sz="1400" dirty="0">
              <a:solidFill>
                <a:schemeClr val="tx1">
                  <a:lumMod val="75000"/>
                  <a:lumOff val="25000"/>
                </a:schemeClr>
              </a:solidFill>
              <a:cs typeface="+mn-ea"/>
              <a:sym typeface="+mn-lt"/>
            </a:endParaRPr>
          </a:p>
          <a:p>
            <a:pPr>
              <a:lnSpc>
                <a:spcPts val="2500"/>
              </a:lnSpc>
            </a:pPr>
            <a:r>
              <a:rPr lang="zh-CN" altLang="en-US" sz="1400" b="1" dirty="0">
                <a:solidFill>
                  <a:srgbClr val="FF0000"/>
                </a:solidFill>
                <a:cs typeface="+mn-ea"/>
                <a:sym typeface="+mn-lt"/>
              </a:rPr>
              <a:t>数据清洗</a:t>
            </a:r>
            <a:r>
              <a:rPr lang="zh-CN" altLang="en-US" sz="1400" dirty="0">
                <a:solidFill>
                  <a:schemeClr val="tx1">
                    <a:lumMod val="75000"/>
                    <a:lumOff val="25000"/>
                  </a:schemeClr>
                </a:solidFill>
                <a:cs typeface="+mn-ea"/>
                <a:sym typeface="+mn-lt"/>
              </a:rPr>
              <a:t>并未进行仔细清洗而只是简单的强转成字符串，设置停用词。</a:t>
            </a:r>
            <a:endParaRPr lang="zh-CN" altLang="en-US" sz="1400" dirty="0">
              <a:solidFill>
                <a:schemeClr val="tx1">
                  <a:lumMod val="75000"/>
                  <a:lumOff val="25000"/>
                </a:schemeClr>
              </a:solidFill>
              <a:cs typeface="+mn-ea"/>
              <a:sym typeface="+mn-lt"/>
            </a:endParaRPr>
          </a:p>
        </p:txBody>
      </p:sp>
      <p:sp>
        <p:nvSpPr>
          <p:cNvPr id="16" name="文本框 15"/>
          <p:cNvSpPr txBox="1"/>
          <p:nvPr/>
        </p:nvSpPr>
        <p:spPr>
          <a:xfrm>
            <a:off x="4910175" y="1137195"/>
            <a:ext cx="3004457" cy="398780"/>
          </a:xfrm>
          <a:prstGeom prst="rect">
            <a:avLst/>
          </a:prstGeom>
          <a:noFill/>
        </p:spPr>
        <p:txBody>
          <a:bodyPr wrap="square" rtlCol="0">
            <a:spAutoFit/>
          </a:bodyPr>
          <a:lstStyle/>
          <a:p>
            <a:r>
              <a:rPr lang="zh-CN" altLang="en-US" sz="2000" b="1" dirty="0">
                <a:solidFill>
                  <a:srgbClr val="0F74A1"/>
                </a:solidFill>
                <a:cs typeface="+mn-ea"/>
                <a:sym typeface="+mn-lt"/>
              </a:rPr>
              <a:t>数据爬取和清洗</a:t>
            </a:r>
            <a:endParaRPr lang="zh-CN" altLang="en-US" sz="2000" b="1" dirty="0">
              <a:solidFill>
                <a:srgbClr val="0F74A1"/>
              </a:solidFill>
              <a:cs typeface="+mn-ea"/>
              <a:sym typeface="+mn-lt"/>
            </a:endParaRPr>
          </a:p>
        </p:txBody>
      </p:sp>
      <p:cxnSp>
        <p:nvCxnSpPr>
          <p:cNvPr id="29" name="直接连接符 28"/>
          <p:cNvCxnSpPr/>
          <p:nvPr/>
        </p:nvCxnSpPr>
        <p:spPr>
          <a:xfrm>
            <a:off x="5048082" y="1685812"/>
            <a:ext cx="807368" cy="0"/>
          </a:xfrm>
          <a:prstGeom prst="line">
            <a:avLst/>
          </a:prstGeom>
          <a:ln w="57150">
            <a:solidFill>
              <a:srgbClr val="0F74A1"/>
            </a:solidFill>
          </a:ln>
        </p:spPr>
        <p:style>
          <a:lnRef idx="1">
            <a:schemeClr val="accent1"/>
          </a:lnRef>
          <a:fillRef idx="0">
            <a:schemeClr val="accent1"/>
          </a:fillRef>
          <a:effectRef idx="0">
            <a:schemeClr val="accent1"/>
          </a:effectRef>
          <a:fontRef idx="minor">
            <a:schemeClr val="tx1"/>
          </a:fontRef>
        </p:style>
      </p:cxnSp>
      <p:sp>
        <p:nvSpPr>
          <p:cNvPr id="32" name="文本框 31"/>
          <p:cNvSpPr txBox="1"/>
          <p:nvPr/>
        </p:nvSpPr>
        <p:spPr>
          <a:xfrm>
            <a:off x="584872" y="4599126"/>
            <a:ext cx="3740304" cy="411480"/>
          </a:xfrm>
          <a:prstGeom prst="rect">
            <a:avLst/>
          </a:prstGeom>
          <a:noFill/>
        </p:spPr>
        <p:txBody>
          <a:bodyPr wrap="square" rtlCol="0">
            <a:spAutoFit/>
          </a:bodyPr>
          <a:lstStyle/>
          <a:p>
            <a:pPr>
              <a:lnSpc>
                <a:spcPts val="2500"/>
              </a:lnSpc>
            </a:pPr>
            <a:endParaRPr lang="zh-CN" altLang="en-US" sz="1400" dirty="0">
              <a:solidFill>
                <a:schemeClr val="bg1"/>
              </a:solidFill>
              <a:cs typeface="+mn-ea"/>
              <a:sym typeface="+mn-lt"/>
            </a:endParaRPr>
          </a:p>
        </p:txBody>
      </p:sp>
      <p:sp>
        <p:nvSpPr>
          <p:cNvPr id="33" name="文本框 32"/>
          <p:cNvSpPr txBox="1"/>
          <p:nvPr/>
        </p:nvSpPr>
        <p:spPr>
          <a:xfrm>
            <a:off x="985897" y="1727407"/>
            <a:ext cx="3004457" cy="953135"/>
          </a:xfrm>
          <a:prstGeom prst="rect">
            <a:avLst/>
          </a:prstGeom>
          <a:noFill/>
        </p:spPr>
        <p:txBody>
          <a:bodyPr wrap="square" rtlCol="0">
            <a:spAutoFit/>
          </a:bodyPr>
          <a:lstStyle/>
          <a:p>
            <a:r>
              <a:rPr lang="zh-CN" altLang="en-US" sz="2800" b="1" dirty="0">
                <a:solidFill>
                  <a:schemeClr val="bg1"/>
                </a:solidFill>
                <a:cs typeface="+mn-ea"/>
                <a:sym typeface="+mn-lt"/>
              </a:rPr>
              <a:t>后端</a:t>
            </a:r>
            <a:endParaRPr lang="zh-CN" altLang="en-US" sz="2800" b="1" dirty="0">
              <a:solidFill>
                <a:schemeClr val="bg1"/>
              </a:solidFill>
              <a:cs typeface="+mn-ea"/>
              <a:sym typeface="+mn-lt"/>
            </a:endParaRPr>
          </a:p>
          <a:p>
            <a:r>
              <a:rPr lang="zh-CN" altLang="en-US" sz="2800" b="1" dirty="0">
                <a:solidFill>
                  <a:schemeClr val="bg1"/>
                </a:solidFill>
                <a:cs typeface="+mn-ea"/>
                <a:sym typeface="+mn-lt"/>
              </a:rPr>
              <a:t>缺陷</a:t>
            </a:r>
            <a:endParaRPr lang="zh-CN" altLang="en-US" sz="2800" b="1" dirty="0">
              <a:solidFill>
                <a:schemeClr val="bg1"/>
              </a:solidFill>
              <a:cs typeface="+mn-ea"/>
              <a:sym typeface="+mn-lt"/>
            </a:endParaRPr>
          </a:p>
        </p:txBody>
      </p:sp>
      <p:grpSp>
        <p:nvGrpSpPr>
          <p:cNvPr id="42" name="组合 41"/>
          <p:cNvGrpSpPr/>
          <p:nvPr/>
        </p:nvGrpSpPr>
        <p:grpSpPr>
          <a:xfrm>
            <a:off x="800835" y="1536186"/>
            <a:ext cx="370123" cy="382439"/>
            <a:chOff x="1230077" y="1600407"/>
            <a:chExt cx="370123" cy="382439"/>
          </a:xfrm>
        </p:grpSpPr>
        <p:cxnSp>
          <p:nvCxnSpPr>
            <p:cNvPr id="36" name="直接连接符 35"/>
            <p:cNvCxnSpPr/>
            <p:nvPr/>
          </p:nvCxnSpPr>
          <p:spPr>
            <a:xfrm>
              <a:off x="1230077" y="1600407"/>
              <a:ext cx="370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1230077" y="1600407"/>
              <a:ext cx="0" cy="38243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41" name="组合 40"/>
          <p:cNvGrpSpPr/>
          <p:nvPr/>
        </p:nvGrpSpPr>
        <p:grpSpPr>
          <a:xfrm flipH="1" flipV="1">
            <a:off x="1766947" y="2377641"/>
            <a:ext cx="370123" cy="382439"/>
            <a:chOff x="1382477" y="1752807"/>
            <a:chExt cx="370123" cy="382439"/>
          </a:xfrm>
        </p:grpSpPr>
        <p:cxnSp>
          <p:nvCxnSpPr>
            <p:cNvPr id="39" name="直接连接符 38"/>
            <p:cNvCxnSpPr/>
            <p:nvPr/>
          </p:nvCxnSpPr>
          <p:spPr>
            <a:xfrm>
              <a:off x="1382477" y="1752807"/>
              <a:ext cx="370123"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1382477" y="1752807"/>
              <a:ext cx="0" cy="382439"/>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6" name="文本框 5"/>
          <p:cNvSpPr txBox="1"/>
          <p:nvPr/>
        </p:nvSpPr>
        <p:spPr>
          <a:xfrm>
            <a:off x="4899943" y="4617475"/>
            <a:ext cx="6030649" cy="1373505"/>
          </a:xfrm>
          <a:prstGeom prst="rect">
            <a:avLst/>
          </a:prstGeom>
          <a:noFill/>
        </p:spPr>
        <p:txBody>
          <a:bodyPr wrap="square" rtlCol="0">
            <a:spAutoFit/>
          </a:bodyPr>
          <a:p>
            <a:pPr>
              <a:lnSpc>
                <a:spcPts val="2500"/>
              </a:lnSpc>
            </a:pPr>
            <a:r>
              <a:rPr lang="zh-CN" altLang="en-US" sz="1400" dirty="0">
                <a:solidFill>
                  <a:schemeClr val="tx1">
                    <a:lumMod val="75000"/>
                    <a:lumOff val="25000"/>
                  </a:schemeClr>
                </a:solidFill>
                <a:cs typeface="+mn-ea"/>
                <a:sym typeface="+mn-lt"/>
              </a:rPr>
              <a:t>词云生成，对</a:t>
            </a:r>
            <a:r>
              <a:rPr lang="en-US" altLang="zh-CN" sz="1400" dirty="0">
                <a:solidFill>
                  <a:schemeClr val="tx1">
                    <a:lumMod val="75000"/>
                    <a:lumOff val="25000"/>
                  </a:schemeClr>
                </a:solidFill>
                <a:cs typeface="+mn-ea"/>
                <a:sym typeface="+mn-lt"/>
              </a:rPr>
              <a:t>pos</a:t>
            </a:r>
            <a:r>
              <a:rPr lang="zh-CN" altLang="en-US" sz="1400" dirty="0">
                <a:solidFill>
                  <a:schemeClr val="tx1">
                    <a:lumMod val="75000"/>
                    <a:lumOff val="25000"/>
                  </a:schemeClr>
                </a:solidFill>
                <a:cs typeface="+mn-ea"/>
                <a:sym typeface="+mn-lt"/>
              </a:rPr>
              <a:t>词组生成的词云图用蓝色标注，</a:t>
            </a:r>
            <a:r>
              <a:rPr lang="en-US" altLang="zh-CN" sz="1400" dirty="0">
                <a:solidFill>
                  <a:schemeClr val="tx1">
                    <a:lumMod val="75000"/>
                    <a:lumOff val="25000"/>
                  </a:schemeClr>
                </a:solidFill>
                <a:cs typeface="+mn-ea"/>
                <a:sym typeface="+mn-lt"/>
              </a:rPr>
              <a:t>neg</a:t>
            </a:r>
            <a:r>
              <a:rPr lang="zh-CN" altLang="en-US" sz="1400" dirty="0">
                <a:solidFill>
                  <a:schemeClr val="tx1">
                    <a:lumMod val="75000"/>
                    <a:lumOff val="25000"/>
                  </a:schemeClr>
                </a:solidFill>
                <a:cs typeface="+mn-ea"/>
                <a:sym typeface="+mn-lt"/>
              </a:rPr>
              <a:t>词组生成的词云图用红色标注，可视化效果好。</a:t>
            </a:r>
            <a:r>
              <a:rPr lang="zh-CN" altLang="en-US" sz="1400" b="1" dirty="0">
                <a:solidFill>
                  <a:srgbClr val="FF0000"/>
                </a:solidFill>
                <a:cs typeface="+mn-ea"/>
                <a:sym typeface="+mn-lt"/>
              </a:rPr>
              <a:t>但是</a:t>
            </a:r>
            <a:r>
              <a:rPr lang="zh-CN" altLang="en-US" sz="1400" dirty="0">
                <a:solidFill>
                  <a:schemeClr val="tx1">
                    <a:lumMod val="75000"/>
                    <a:lumOff val="25000"/>
                  </a:schemeClr>
                </a:solidFill>
                <a:cs typeface="+mn-ea"/>
                <a:sym typeface="+mn-lt"/>
              </a:rPr>
              <a:t>对</a:t>
            </a:r>
            <a:r>
              <a:rPr lang="en-US" altLang="zh-CN" sz="1400" dirty="0">
                <a:solidFill>
                  <a:schemeClr val="tx1">
                    <a:lumMod val="75000"/>
                    <a:lumOff val="25000"/>
                  </a:schemeClr>
                </a:solidFill>
                <a:cs typeface="+mn-ea"/>
                <a:sym typeface="+mn-lt"/>
              </a:rPr>
              <a:t>all</a:t>
            </a:r>
            <a:r>
              <a:rPr lang="zh-CN" altLang="en-US" sz="1400" dirty="0">
                <a:solidFill>
                  <a:schemeClr val="tx1">
                    <a:lumMod val="75000"/>
                    <a:lumOff val="25000"/>
                  </a:schemeClr>
                </a:solidFill>
                <a:cs typeface="+mn-ea"/>
                <a:sym typeface="+mn-lt"/>
              </a:rPr>
              <a:t>数组没有根据好坏词比例进行颜色标注，或者</a:t>
            </a:r>
            <a:r>
              <a:rPr lang="en-US" altLang="zh-CN" sz="1400" dirty="0">
                <a:solidFill>
                  <a:schemeClr val="tx1">
                    <a:lumMod val="75000"/>
                    <a:lumOff val="25000"/>
                  </a:schemeClr>
                </a:solidFill>
                <a:cs typeface="+mn-ea"/>
                <a:sym typeface="+mn-lt"/>
              </a:rPr>
              <a:t>all</a:t>
            </a:r>
            <a:r>
              <a:rPr lang="zh-CN" altLang="en-US" sz="1400" dirty="0">
                <a:solidFill>
                  <a:schemeClr val="tx1">
                    <a:lumMod val="75000"/>
                    <a:lumOff val="25000"/>
                  </a:schemeClr>
                </a:solidFill>
                <a:cs typeface="+mn-ea"/>
                <a:sym typeface="+mn-lt"/>
              </a:rPr>
              <a:t>数组里的好词标为蓝色，坏词标为红色，其他词根据情态分析数值不同进行标色。</a:t>
            </a:r>
            <a:endParaRPr lang="zh-CN" altLang="en-US" sz="1400" dirty="0">
              <a:solidFill>
                <a:schemeClr val="tx1">
                  <a:lumMod val="75000"/>
                  <a:lumOff val="25000"/>
                </a:schemeClr>
              </a:solidFill>
              <a:cs typeface="+mn-ea"/>
              <a:sym typeface="+mn-lt"/>
            </a:endParaRPr>
          </a:p>
        </p:txBody>
      </p:sp>
      <p:sp>
        <p:nvSpPr>
          <p:cNvPr id="7" name="文本框 6"/>
          <p:cNvSpPr txBox="1"/>
          <p:nvPr/>
        </p:nvSpPr>
        <p:spPr>
          <a:xfrm>
            <a:off x="4910810" y="4045495"/>
            <a:ext cx="3004457" cy="398780"/>
          </a:xfrm>
          <a:prstGeom prst="rect">
            <a:avLst/>
          </a:prstGeom>
          <a:noFill/>
        </p:spPr>
        <p:txBody>
          <a:bodyPr wrap="square" rtlCol="0">
            <a:spAutoFit/>
          </a:bodyPr>
          <a:p>
            <a:r>
              <a:rPr lang="zh-CN" altLang="en-US" sz="2000" b="1" dirty="0">
                <a:solidFill>
                  <a:srgbClr val="0F74A1"/>
                </a:solidFill>
                <a:cs typeface="+mn-ea"/>
                <a:sym typeface="+mn-lt"/>
              </a:rPr>
              <a:t>词云生成</a:t>
            </a:r>
            <a:endParaRPr lang="zh-CN" altLang="en-US" sz="2000" b="1" dirty="0">
              <a:solidFill>
                <a:srgbClr val="0F74A1"/>
              </a:solidFill>
              <a:cs typeface="+mn-ea"/>
              <a:sym typeface="+mn-lt"/>
            </a:endParaRPr>
          </a:p>
        </p:txBody>
      </p:sp>
      <p:cxnSp>
        <p:nvCxnSpPr>
          <p:cNvPr id="8" name="直接连接符 7"/>
          <p:cNvCxnSpPr/>
          <p:nvPr/>
        </p:nvCxnSpPr>
        <p:spPr>
          <a:xfrm>
            <a:off x="5048717" y="4594112"/>
            <a:ext cx="807368" cy="0"/>
          </a:xfrm>
          <a:prstGeom prst="line">
            <a:avLst/>
          </a:prstGeom>
          <a:ln w="57150">
            <a:solidFill>
              <a:srgbClr val="0F74A1"/>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5047970" y="5313590"/>
            <a:ext cx="3004457" cy="398780"/>
          </a:xfrm>
          <a:prstGeom prst="rect">
            <a:avLst/>
          </a:prstGeom>
          <a:noFill/>
        </p:spPr>
        <p:txBody>
          <a:bodyPr wrap="square" rtlCol="0">
            <a:spAutoFit/>
          </a:bodyPr>
          <a:p>
            <a:endParaRPr lang="zh-CN" altLang="en-US" sz="2000" b="1" dirty="0">
              <a:solidFill>
                <a:srgbClr val="0F74A1"/>
              </a:solidFill>
              <a:cs typeface="+mn-ea"/>
              <a:sym typeface="+mn-lt"/>
            </a:endParaRPr>
          </a:p>
        </p:txBody>
      </p:sp>
      <p:sp>
        <p:nvSpPr>
          <p:cNvPr id="4" name="文本框 3"/>
          <p:cNvSpPr txBox="1"/>
          <p:nvPr/>
        </p:nvSpPr>
        <p:spPr>
          <a:xfrm>
            <a:off x="4899943" y="3313185"/>
            <a:ext cx="6030649" cy="732155"/>
          </a:xfrm>
          <a:prstGeom prst="rect">
            <a:avLst/>
          </a:prstGeom>
          <a:noFill/>
        </p:spPr>
        <p:txBody>
          <a:bodyPr wrap="square" rtlCol="0">
            <a:spAutoFit/>
          </a:bodyPr>
          <a:p>
            <a:pPr>
              <a:lnSpc>
                <a:spcPts val="2500"/>
              </a:lnSpc>
            </a:pPr>
            <a:r>
              <a:rPr lang="zh-CN" altLang="en-US" sz="1400" b="1" dirty="0">
                <a:solidFill>
                  <a:srgbClr val="FF0000"/>
                </a:solidFill>
                <a:cs typeface="+mn-ea"/>
                <a:sym typeface="+mn-lt"/>
              </a:rPr>
              <a:t>情态分析</a:t>
            </a:r>
            <a:r>
              <a:rPr lang="zh-CN" altLang="en-US" sz="1400" dirty="0">
                <a:solidFill>
                  <a:schemeClr val="tx1">
                    <a:lumMod val="75000"/>
                    <a:lumOff val="25000"/>
                  </a:schemeClr>
                </a:solidFill>
                <a:cs typeface="+mn-ea"/>
                <a:sym typeface="+mn-lt"/>
              </a:rPr>
              <a:t>流程有问题，应该是先将原始数据断句，然后将句子情态分析再分别分词。但现在的流程是先分词，再对单词数组进行情态分析。</a:t>
            </a:r>
            <a:endParaRPr lang="zh-CN" altLang="en-US" sz="1400" dirty="0">
              <a:solidFill>
                <a:schemeClr val="tx1">
                  <a:lumMod val="75000"/>
                  <a:lumOff val="25000"/>
                </a:schemeClr>
              </a:solidFill>
              <a:cs typeface="+mn-ea"/>
              <a:sym typeface="+mn-lt"/>
            </a:endParaRPr>
          </a:p>
        </p:txBody>
      </p:sp>
      <p:sp>
        <p:nvSpPr>
          <p:cNvPr id="5" name="文本框 4"/>
          <p:cNvSpPr txBox="1"/>
          <p:nvPr/>
        </p:nvSpPr>
        <p:spPr>
          <a:xfrm>
            <a:off x="4910810" y="2741205"/>
            <a:ext cx="3004457" cy="398780"/>
          </a:xfrm>
          <a:prstGeom prst="rect">
            <a:avLst/>
          </a:prstGeom>
          <a:noFill/>
        </p:spPr>
        <p:txBody>
          <a:bodyPr wrap="square" rtlCol="0">
            <a:spAutoFit/>
          </a:bodyPr>
          <a:p>
            <a:r>
              <a:rPr lang="zh-CN" altLang="en-US" sz="2000" b="1" dirty="0">
                <a:solidFill>
                  <a:srgbClr val="0F74A1"/>
                </a:solidFill>
                <a:cs typeface="+mn-ea"/>
                <a:sym typeface="+mn-lt"/>
              </a:rPr>
              <a:t>情态分析</a:t>
            </a:r>
            <a:endParaRPr lang="zh-CN" altLang="en-US" sz="2000" b="1" dirty="0">
              <a:solidFill>
                <a:srgbClr val="0F74A1"/>
              </a:solidFill>
              <a:cs typeface="+mn-ea"/>
              <a:sym typeface="+mn-lt"/>
            </a:endParaRPr>
          </a:p>
        </p:txBody>
      </p:sp>
      <p:cxnSp>
        <p:nvCxnSpPr>
          <p:cNvPr id="10" name="直接连接符 9"/>
          <p:cNvCxnSpPr/>
          <p:nvPr/>
        </p:nvCxnSpPr>
        <p:spPr>
          <a:xfrm>
            <a:off x="5048717" y="3289822"/>
            <a:ext cx="807368" cy="0"/>
          </a:xfrm>
          <a:prstGeom prst="line">
            <a:avLst/>
          </a:prstGeom>
          <a:ln w="57150">
            <a:solidFill>
              <a:srgbClr val="0F74A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fill="hold"/>
                                        <p:tgtEl>
                                          <p:spTgt spid="32"/>
                                        </p:tgtEl>
                                        <p:attrNameLst>
                                          <p:attrName>ppt_x</p:attrName>
                                        </p:attrNameLst>
                                      </p:cBhvr>
                                      <p:tavLst>
                                        <p:tav tm="0">
                                          <p:val>
                                            <p:strVal val="#ppt_x"/>
                                          </p:val>
                                        </p:tav>
                                        <p:tav tm="100000">
                                          <p:val>
                                            <p:strVal val="#ppt_x"/>
                                          </p:val>
                                        </p:tav>
                                      </p:tavLst>
                                    </p:anim>
                                    <p:anim calcmode="lin" valueType="num">
                                      <p:cBhvr additive="base">
                                        <p:cTn id="8" dur="500" fill="hold"/>
                                        <p:tgtEl>
                                          <p:spTgt spid="3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500" fill="hold"/>
                                        <p:tgtEl>
                                          <p:spTgt spid="33"/>
                                        </p:tgtEl>
                                        <p:attrNameLst>
                                          <p:attrName>ppt_x</p:attrName>
                                        </p:attrNameLst>
                                      </p:cBhvr>
                                      <p:tavLst>
                                        <p:tav tm="0">
                                          <p:val>
                                            <p:strVal val="#ppt_x"/>
                                          </p:val>
                                        </p:tav>
                                        <p:tav tm="100000">
                                          <p:val>
                                            <p:strVal val="#ppt_x"/>
                                          </p:val>
                                        </p:tav>
                                      </p:tavLst>
                                    </p:anim>
                                    <p:anim calcmode="lin" valueType="num">
                                      <p:cBhvr additive="base">
                                        <p:cTn id="12" dur="500" fill="hold"/>
                                        <p:tgtEl>
                                          <p:spTgt spid="33"/>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42"/>
                                        </p:tgtEl>
                                        <p:attrNameLst>
                                          <p:attrName>style.visibility</p:attrName>
                                        </p:attrNameLst>
                                      </p:cBhvr>
                                      <p:to>
                                        <p:strVal val="visible"/>
                                      </p:to>
                                    </p:set>
                                    <p:anim calcmode="lin" valueType="num">
                                      <p:cBhvr additive="base">
                                        <p:cTn id="15" dur="500" fill="hold"/>
                                        <p:tgtEl>
                                          <p:spTgt spid="42"/>
                                        </p:tgtEl>
                                        <p:attrNameLst>
                                          <p:attrName>ppt_x</p:attrName>
                                        </p:attrNameLst>
                                      </p:cBhvr>
                                      <p:tavLst>
                                        <p:tav tm="0">
                                          <p:val>
                                            <p:strVal val="#ppt_x"/>
                                          </p:val>
                                        </p:tav>
                                        <p:tav tm="100000">
                                          <p:val>
                                            <p:strVal val="#ppt_x"/>
                                          </p:val>
                                        </p:tav>
                                      </p:tavLst>
                                    </p:anim>
                                    <p:anim calcmode="lin" valueType="num">
                                      <p:cBhvr additive="base">
                                        <p:cTn id="16" dur="500" fill="hold"/>
                                        <p:tgtEl>
                                          <p:spTgt spid="42"/>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41"/>
                                        </p:tgtEl>
                                        <p:attrNameLst>
                                          <p:attrName>style.visibility</p:attrName>
                                        </p:attrNameLst>
                                      </p:cBhvr>
                                      <p:to>
                                        <p:strVal val="visible"/>
                                      </p:to>
                                    </p:set>
                                    <p:anim calcmode="lin" valueType="num">
                                      <p:cBhvr additive="base">
                                        <p:cTn id="19" dur="500" fill="hold"/>
                                        <p:tgtEl>
                                          <p:spTgt spid="41"/>
                                        </p:tgtEl>
                                        <p:attrNameLst>
                                          <p:attrName>ppt_x</p:attrName>
                                        </p:attrNameLst>
                                      </p:cBhvr>
                                      <p:tavLst>
                                        <p:tav tm="0">
                                          <p:val>
                                            <p:strVal val="#ppt_x"/>
                                          </p:val>
                                        </p:tav>
                                        <p:tav tm="100000">
                                          <p:val>
                                            <p:strVal val="#ppt_x"/>
                                          </p:val>
                                        </p:tav>
                                      </p:tavLst>
                                    </p:anim>
                                    <p:anim calcmode="lin" valueType="num">
                                      <p:cBhvr additive="base">
                                        <p:cTn id="20" dur="500" fill="hold"/>
                                        <p:tgtEl>
                                          <p:spTgt spid="41"/>
                                        </p:tgtEl>
                                        <p:attrNameLst>
                                          <p:attrName>ppt_y</p:attrName>
                                        </p:attrNameLst>
                                      </p:cBhvr>
                                      <p:tavLst>
                                        <p:tav tm="0">
                                          <p:val>
                                            <p:strVal val="1+#ppt_h/2"/>
                                          </p:val>
                                        </p:tav>
                                        <p:tav tm="100000">
                                          <p:val>
                                            <p:strVal val="#ppt_y"/>
                                          </p:val>
                                        </p:tav>
                                      </p:tavLst>
                                    </p:anim>
                                  </p:childTnLst>
                                </p:cTn>
                              </p:par>
                              <p:par>
                                <p:cTn id="21" presetID="22" presetClass="entr" presetSubtype="4"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ipe(down)">
                                      <p:cBhvr>
                                        <p:cTn id="23" dur="500"/>
                                        <p:tgtEl>
                                          <p:spTgt spid="27"/>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wipe(down)">
                                      <p:cBhvr>
                                        <p:cTn id="26" dur="500"/>
                                        <p:tgtEl>
                                          <p:spTgt spid="16"/>
                                        </p:tgtEl>
                                      </p:cBhvr>
                                    </p:animEffect>
                                  </p:childTnLst>
                                </p:cTn>
                              </p:par>
                              <p:par>
                                <p:cTn id="27" presetID="22" presetClass="entr" presetSubtype="4" fill="hold" nodeType="with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wipe(down)">
                                      <p:cBhvr>
                                        <p:cTn id="29" dur="500"/>
                                        <p:tgtEl>
                                          <p:spTgt spid="29"/>
                                        </p:tgtEl>
                                      </p:cBhvr>
                                    </p:animEffect>
                                  </p:childTnLst>
                                </p:cTn>
                              </p:par>
                              <p:par>
                                <p:cTn id="30" presetID="22" presetClass="entr" presetSubtype="4" fill="hold" grpId="0" nodeType="with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down)">
                                      <p:cBhvr>
                                        <p:cTn id="32" dur="500"/>
                                        <p:tgtEl>
                                          <p:spTgt spid="6"/>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wipe(down)">
                                      <p:cBhvr>
                                        <p:cTn id="35" dur="500"/>
                                        <p:tgtEl>
                                          <p:spTgt spid="7"/>
                                        </p:tgtEl>
                                      </p:cBhvr>
                                    </p:animEffect>
                                  </p:childTnLst>
                                </p:cTn>
                              </p:par>
                              <p:par>
                                <p:cTn id="36" presetID="22" presetClass="entr" presetSubtype="4" fill="hold" nodeType="withEffect">
                                  <p:stCondLst>
                                    <p:cond delay="0"/>
                                  </p:stCondLst>
                                  <p:childTnLst>
                                    <p:set>
                                      <p:cBhvr>
                                        <p:cTn id="37" dur="1" fill="hold">
                                          <p:stCondLst>
                                            <p:cond delay="0"/>
                                          </p:stCondLst>
                                        </p:cTn>
                                        <p:tgtEl>
                                          <p:spTgt spid="8"/>
                                        </p:tgtEl>
                                        <p:attrNameLst>
                                          <p:attrName>style.visibility</p:attrName>
                                        </p:attrNameLst>
                                      </p:cBhvr>
                                      <p:to>
                                        <p:strVal val="visible"/>
                                      </p:to>
                                    </p:set>
                                    <p:animEffect transition="in" filter="wipe(down)">
                                      <p:cBhvr>
                                        <p:cTn id="38" dur="500"/>
                                        <p:tgtEl>
                                          <p:spTgt spid="8"/>
                                        </p:tgtEl>
                                      </p:cBhvr>
                                    </p:animEffect>
                                  </p:childTnLst>
                                </p:cTn>
                              </p:par>
                              <p:par>
                                <p:cTn id="39" presetID="22" presetClass="entr" presetSubtype="4" fill="hold" grpId="0" nodeType="with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wipe(down)">
                                      <p:cBhvr>
                                        <p:cTn id="41" dur="500"/>
                                        <p:tgtEl>
                                          <p:spTgt spid="9"/>
                                        </p:tgtEl>
                                      </p:cBhvr>
                                    </p:animEffect>
                                  </p:childTnLst>
                                </p:cTn>
                              </p:par>
                              <p:par>
                                <p:cTn id="42" presetID="22" presetClass="entr" presetSubtype="4" fill="hold" grpId="0" nodeType="withEffect">
                                  <p:stCondLst>
                                    <p:cond delay="0"/>
                                  </p:stCondLst>
                                  <p:childTnLst>
                                    <p:set>
                                      <p:cBhvr>
                                        <p:cTn id="43" dur="1" fill="hold">
                                          <p:stCondLst>
                                            <p:cond delay="0"/>
                                          </p:stCondLst>
                                        </p:cTn>
                                        <p:tgtEl>
                                          <p:spTgt spid="4"/>
                                        </p:tgtEl>
                                        <p:attrNameLst>
                                          <p:attrName>style.visibility</p:attrName>
                                        </p:attrNameLst>
                                      </p:cBhvr>
                                      <p:to>
                                        <p:strVal val="visible"/>
                                      </p:to>
                                    </p:set>
                                    <p:animEffect transition="in" filter="wipe(down)">
                                      <p:cBhvr>
                                        <p:cTn id="44" dur="500"/>
                                        <p:tgtEl>
                                          <p:spTgt spid="4"/>
                                        </p:tgtEl>
                                      </p:cBhvr>
                                    </p:animEffect>
                                  </p:childTnLst>
                                </p:cTn>
                              </p:par>
                              <p:par>
                                <p:cTn id="45" presetID="22" presetClass="entr" presetSubtype="4" fill="hold" grpId="0" nodeType="withEffect">
                                  <p:stCondLst>
                                    <p:cond delay="0"/>
                                  </p:stCondLst>
                                  <p:childTnLst>
                                    <p:set>
                                      <p:cBhvr>
                                        <p:cTn id="46" dur="1" fill="hold">
                                          <p:stCondLst>
                                            <p:cond delay="0"/>
                                          </p:stCondLst>
                                        </p:cTn>
                                        <p:tgtEl>
                                          <p:spTgt spid="5"/>
                                        </p:tgtEl>
                                        <p:attrNameLst>
                                          <p:attrName>style.visibility</p:attrName>
                                        </p:attrNameLst>
                                      </p:cBhvr>
                                      <p:to>
                                        <p:strVal val="visible"/>
                                      </p:to>
                                    </p:set>
                                    <p:animEffect transition="in" filter="wipe(down)">
                                      <p:cBhvr>
                                        <p:cTn id="47" dur="500"/>
                                        <p:tgtEl>
                                          <p:spTgt spid="5"/>
                                        </p:tgtEl>
                                      </p:cBhvr>
                                    </p:animEffect>
                                  </p:childTnLst>
                                </p:cTn>
                              </p:par>
                              <p:par>
                                <p:cTn id="48" presetID="22" presetClass="entr" presetSubtype="4" fill="hold" nodeType="withEffect">
                                  <p:stCondLst>
                                    <p:cond delay="0"/>
                                  </p:stCondLst>
                                  <p:childTnLst>
                                    <p:set>
                                      <p:cBhvr>
                                        <p:cTn id="49" dur="1" fill="hold">
                                          <p:stCondLst>
                                            <p:cond delay="0"/>
                                          </p:stCondLst>
                                        </p:cTn>
                                        <p:tgtEl>
                                          <p:spTgt spid="10"/>
                                        </p:tgtEl>
                                        <p:attrNameLst>
                                          <p:attrName>style.visibility</p:attrName>
                                        </p:attrNameLst>
                                      </p:cBhvr>
                                      <p:to>
                                        <p:strVal val="visible"/>
                                      </p:to>
                                    </p:set>
                                    <p:animEffect transition="in" filter="wipe(down)">
                                      <p:cBhvr>
                                        <p:cTn id="5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16" grpId="0"/>
      <p:bldP spid="32" grpId="0"/>
      <p:bldP spid="33" grpId="0"/>
      <p:bldP spid="6" grpId="0"/>
      <p:bldP spid="7" grpId="0"/>
      <p:bldP spid="9" grpId="0"/>
      <p:bldP spid="4" grpId="0"/>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F74A1"/>
        </a:solidFill>
        <a:effectLst/>
      </p:bgPr>
    </p:bg>
    <p:spTree>
      <p:nvGrpSpPr>
        <p:cNvPr id="1" name=""/>
        <p:cNvGrpSpPr/>
        <p:nvPr/>
      </p:nvGrpSpPr>
      <p:grpSpPr>
        <a:xfrm>
          <a:off x="0" y="0"/>
          <a:ext cx="0" cy="0"/>
          <a:chOff x="0" y="0"/>
          <a:chExt cx="0" cy="0"/>
        </a:xfrm>
      </p:grpSpPr>
      <p:pic>
        <p:nvPicPr>
          <p:cNvPr id="8" name="图片 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557797" y="1730086"/>
            <a:ext cx="6424894" cy="4270664"/>
          </a:xfrm>
          <a:prstGeom prst="rect">
            <a:avLst/>
          </a:prstGeom>
          <a:effectLst>
            <a:outerShdw blurRad="342900" sx="102000" sy="102000" algn="ctr" rotWithShape="0">
              <a:prstClr val="black">
                <a:alpha val="40000"/>
              </a:prstClr>
            </a:outerShdw>
          </a:effectLst>
        </p:spPr>
      </p:pic>
      <p:sp>
        <p:nvSpPr>
          <p:cNvPr id="4" name="矩形 3"/>
          <p:cNvSpPr/>
          <p:nvPr/>
        </p:nvSpPr>
        <p:spPr>
          <a:xfrm>
            <a:off x="6060910" y="467591"/>
            <a:ext cx="5348310" cy="5922818"/>
          </a:xfrm>
          <a:prstGeom prst="rect">
            <a:avLst/>
          </a:prstGeom>
          <a:solidFill>
            <a:schemeClr val="bg1"/>
          </a:solidFill>
          <a:ln>
            <a:noFill/>
          </a:ln>
          <a:effectLst>
            <a:outerShdw blurRad="228600" dist="63500" sx="102000" sy="102000" algn="ctr" rotWithShape="0">
              <a:schemeClr val="tx1">
                <a:lumMod val="85000"/>
                <a:lumOff val="1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9" name="组合 8"/>
          <p:cNvGrpSpPr/>
          <p:nvPr/>
        </p:nvGrpSpPr>
        <p:grpSpPr>
          <a:xfrm>
            <a:off x="949035" y="1143000"/>
            <a:ext cx="1414556" cy="818195"/>
            <a:chOff x="668068" y="202823"/>
            <a:chExt cx="1414556" cy="337529"/>
          </a:xfrm>
          <a:solidFill>
            <a:schemeClr val="bg1"/>
          </a:solidFill>
        </p:grpSpPr>
        <p:sp>
          <p:nvSpPr>
            <p:cNvPr id="10" name="箭头: V 形 9"/>
            <p:cNvSpPr/>
            <p:nvPr/>
          </p:nvSpPr>
          <p:spPr>
            <a:xfrm>
              <a:off x="668068" y="202823"/>
              <a:ext cx="411871" cy="32914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1" name="箭头: V 形 10"/>
            <p:cNvSpPr/>
            <p:nvPr/>
          </p:nvSpPr>
          <p:spPr>
            <a:xfrm>
              <a:off x="1003739" y="202823"/>
              <a:ext cx="411871" cy="32914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2" name="箭头: V 形 11"/>
            <p:cNvSpPr/>
            <p:nvPr/>
          </p:nvSpPr>
          <p:spPr>
            <a:xfrm>
              <a:off x="1335082" y="211208"/>
              <a:ext cx="411871" cy="32914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sp>
          <p:nvSpPr>
            <p:cNvPr id="13" name="箭头: V 形 12"/>
            <p:cNvSpPr/>
            <p:nvPr/>
          </p:nvSpPr>
          <p:spPr>
            <a:xfrm>
              <a:off x="1670753" y="211208"/>
              <a:ext cx="411871" cy="329144"/>
            </a:xfrm>
            <a:prstGeom prst="chevron">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cs typeface="+mn-ea"/>
                <a:sym typeface="+mn-lt"/>
              </a:endParaRPr>
            </a:p>
          </p:txBody>
        </p:sp>
      </p:grpSp>
      <p:sp>
        <p:nvSpPr>
          <p:cNvPr id="14" name="矩形 13"/>
          <p:cNvSpPr/>
          <p:nvPr/>
        </p:nvSpPr>
        <p:spPr>
          <a:xfrm>
            <a:off x="5152667" y="4407733"/>
            <a:ext cx="3034145" cy="1246909"/>
          </a:xfrm>
          <a:prstGeom prst="rect">
            <a:avLst/>
          </a:prstGeom>
          <a:solidFill>
            <a:srgbClr val="0F74A1"/>
          </a:solidFill>
          <a:ln>
            <a:noFill/>
          </a:ln>
          <a:effectLst>
            <a:outerShdw blurRad="3302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5" name="矩形 14"/>
          <p:cNvSpPr/>
          <p:nvPr/>
        </p:nvSpPr>
        <p:spPr>
          <a:xfrm>
            <a:off x="8648550" y="4423319"/>
            <a:ext cx="3034145" cy="1246909"/>
          </a:xfrm>
          <a:prstGeom prst="rect">
            <a:avLst/>
          </a:prstGeom>
          <a:solidFill>
            <a:schemeClr val="bg1"/>
          </a:solidFill>
          <a:ln>
            <a:noFill/>
          </a:ln>
          <a:effectLst>
            <a:outerShdw blurRad="3302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6" name="文本框 15"/>
          <p:cNvSpPr txBox="1"/>
          <p:nvPr/>
        </p:nvSpPr>
        <p:spPr>
          <a:xfrm>
            <a:off x="1429232" y="2877648"/>
            <a:ext cx="3427557" cy="1569660"/>
          </a:xfrm>
          <a:prstGeom prst="rect">
            <a:avLst/>
          </a:prstGeom>
          <a:noFill/>
        </p:spPr>
        <p:txBody>
          <a:bodyPr wrap="square" rtlCol="0">
            <a:spAutoFit/>
          </a:bodyPr>
          <a:lstStyle/>
          <a:p>
            <a:r>
              <a:rPr lang="en-US" altLang="zh-CN" sz="9600" i="1" dirty="0">
                <a:solidFill>
                  <a:schemeClr val="bg1"/>
                </a:solidFill>
                <a:cs typeface="+mn-ea"/>
                <a:sym typeface="+mn-lt"/>
              </a:rPr>
              <a:t>PART</a:t>
            </a:r>
            <a:endParaRPr lang="zh-CN" altLang="en-US" sz="9600" i="1" dirty="0">
              <a:solidFill>
                <a:schemeClr val="bg1"/>
              </a:solidFill>
              <a:cs typeface="+mn-ea"/>
              <a:sym typeface="+mn-lt"/>
            </a:endParaRPr>
          </a:p>
        </p:txBody>
      </p:sp>
      <p:sp>
        <p:nvSpPr>
          <p:cNvPr id="17" name="文本框 16"/>
          <p:cNvSpPr txBox="1"/>
          <p:nvPr/>
        </p:nvSpPr>
        <p:spPr>
          <a:xfrm>
            <a:off x="6649906" y="986058"/>
            <a:ext cx="3697319" cy="2215991"/>
          </a:xfrm>
          <a:prstGeom prst="rect">
            <a:avLst/>
          </a:prstGeom>
          <a:noFill/>
        </p:spPr>
        <p:txBody>
          <a:bodyPr wrap="square" rtlCol="0">
            <a:spAutoFit/>
          </a:bodyPr>
          <a:lstStyle/>
          <a:p>
            <a:pPr algn="ctr"/>
            <a:r>
              <a:rPr lang="en-US" altLang="zh-CN" sz="13800" b="1" i="1" dirty="0">
                <a:ln>
                  <a:solidFill>
                    <a:srgbClr val="0F74A1"/>
                  </a:solidFill>
                </a:ln>
                <a:noFill/>
                <a:cs typeface="+mn-ea"/>
                <a:sym typeface="+mn-lt"/>
              </a:rPr>
              <a:t>02</a:t>
            </a:r>
            <a:endParaRPr lang="zh-CN" altLang="en-US" sz="13800" b="1" i="1" dirty="0">
              <a:ln>
                <a:solidFill>
                  <a:srgbClr val="0F74A1"/>
                </a:solidFill>
              </a:ln>
              <a:noFill/>
              <a:cs typeface="+mn-ea"/>
              <a:sym typeface="+mn-lt"/>
            </a:endParaRPr>
          </a:p>
        </p:txBody>
      </p:sp>
      <p:sp>
        <p:nvSpPr>
          <p:cNvPr id="18" name="文本框 17"/>
          <p:cNvSpPr txBox="1"/>
          <p:nvPr/>
        </p:nvSpPr>
        <p:spPr>
          <a:xfrm>
            <a:off x="6544118" y="3049406"/>
            <a:ext cx="4381893" cy="645160"/>
          </a:xfrm>
          <a:prstGeom prst="rect">
            <a:avLst/>
          </a:prstGeom>
          <a:noFill/>
        </p:spPr>
        <p:txBody>
          <a:bodyPr wrap="square" rtlCol="0">
            <a:spAutoFit/>
          </a:bodyPr>
          <a:lstStyle/>
          <a:p>
            <a:pPr algn="ctr"/>
            <a:r>
              <a:rPr lang="zh-CN" altLang="en-US" sz="3600" b="1" spc="600" dirty="0">
                <a:solidFill>
                  <a:srgbClr val="0F74A1"/>
                </a:solidFill>
                <a:cs typeface="+mn-ea"/>
                <a:sym typeface="+mn-lt"/>
              </a:rPr>
              <a:t>代码</a:t>
            </a:r>
            <a:endParaRPr lang="zh-CN" altLang="en-US" sz="3600" b="1" spc="600" dirty="0">
              <a:solidFill>
                <a:srgbClr val="0F74A1"/>
              </a:solidFill>
              <a:cs typeface="+mn-ea"/>
              <a:sym typeface="+mn-lt"/>
            </a:endParaRPr>
          </a:p>
        </p:txBody>
      </p:sp>
      <p:sp>
        <p:nvSpPr>
          <p:cNvPr id="19" name="文本框 18"/>
          <p:cNvSpPr txBox="1"/>
          <p:nvPr/>
        </p:nvSpPr>
        <p:spPr>
          <a:xfrm>
            <a:off x="5362046" y="4692830"/>
            <a:ext cx="2575721" cy="398780"/>
          </a:xfrm>
          <a:prstGeom prst="rect">
            <a:avLst/>
          </a:prstGeom>
          <a:noFill/>
        </p:spPr>
        <p:txBody>
          <a:bodyPr wrap="square" rtlCol="0">
            <a:spAutoFit/>
          </a:bodyPr>
          <a:lstStyle/>
          <a:p>
            <a:pPr algn="ctr"/>
            <a:r>
              <a:rPr lang="zh-CN" altLang="en-US" sz="2000" spc="600" dirty="0">
                <a:solidFill>
                  <a:schemeClr val="bg1"/>
                </a:solidFill>
                <a:cs typeface="+mn-ea"/>
                <a:sym typeface="+mn-lt"/>
              </a:rPr>
              <a:t>前端</a:t>
            </a:r>
            <a:endParaRPr lang="zh-CN" altLang="en-US" sz="2000" spc="600" dirty="0">
              <a:solidFill>
                <a:schemeClr val="bg1"/>
              </a:solidFill>
              <a:cs typeface="+mn-ea"/>
              <a:sym typeface="+mn-lt"/>
            </a:endParaRPr>
          </a:p>
        </p:txBody>
      </p:sp>
      <p:sp>
        <p:nvSpPr>
          <p:cNvPr id="20" name="文本框 19"/>
          <p:cNvSpPr txBox="1"/>
          <p:nvPr/>
        </p:nvSpPr>
        <p:spPr>
          <a:xfrm>
            <a:off x="8885676" y="4692830"/>
            <a:ext cx="2575721" cy="398780"/>
          </a:xfrm>
          <a:prstGeom prst="rect">
            <a:avLst/>
          </a:prstGeom>
          <a:noFill/>
        </p:spPr>
        <p:txBody>
          <a:bodyPr wrap="square" rtlCol="0">
            <a:spAutoFit/>
          </a:bodyPr>
          <a:lstStyle/>
          <a:p>
            <a:pPr algn="ctr"/>
            <a:r>
              <a:rPr lang="zh-CN" altLang="en-US" sz="2000" spc="600" dirty="0">
                <a:solidFill>
                  <a:srgbClr val="0F74A1"/>
                </a:solidFill>
                <a:cs typeface="+mn-ea"/>
                <a:sym typeface="+mn-lt"/>
              </a:rPr>
              <a:t>后端</a:t>
            </a:r>
            <a:endParaRPr lang="zh-CN" altLang="en-US" sz="2000" spc="600" dirty="0">
              <a:solidFill>
                <a:srgbClr val="0F74A1"/>
              </a:solidFill>
              <a:cs typeface="+mn-ea"/>
              <a:sym typeface="+mn-lt"/>
            </a:endParaRPr>
          </a:p>
        </p:txBody>
      </p:sp>
      <p:sp>
        <p:nvSpPr>
          <p:cNvPr id="21" name="文本框 20"/>
          <p:cNvSpPr txBox="1"/>
          <p:nvPr/>
        </p:nvSpPr>
        <p:spPr>
          <a:xfrm>
            <a:off x="6806941" y="3655951"/>
            <a:ext cx="3697319" cy="368300"/>
          </a:xfrm>
          <a:prstGeom prst="rect">
            <a:avLst/>
          </a:prstGeom>
          <a:noFill/>
        </p:spPr>
        <p:txBody>
          <a:bodyPr wrap="square" rtlCol="0">
            <a:spAutoFit/>
          </a:bodyPr>
          <a:lstStyle/>
          <a:p>
            <a:pPr algn="dist"/>
            <a:endParaRPr lang="zh-CN" altLang="en-US" dirty="0">
              <a:solidFill>
                <a:schemeClr val="tx1">
                  <a:lumMod val="85000"/>
                  <a:lumOff val="15000"/>
                </a:schemeClr>
              </a:solidFill>
              <a:cs typeface="+mn-ea"/>
              <a:sym typeface="+mn-l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par>
                                <p:cTn id="13" presetID="53" presetClass="entr" presetSubtype="16"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p:cTn id="15" dur="500" fill="hold"/>
                                        <p:tgtEl>
                                          <p:spTgt spid="17"/>
                                        </p:tgtEl>
                                        <p:attrNameLst>
                                          <p:attrName>ppt_w</p:attrName>
                                        </p:attrNameLst>
                                      </p:cBhvr>
                                      <p:tavLst>
                                        <p:tav tm="0">
                                          <p:val>
                                            <p:fltVal val="0"/>
                                          </p:val>
                                        </p:tav>
                                        <p:tav tm="100000">
                                          <p:val>
                                            <p:strVal val="#ppt_w"/>
                                          </p:val>
                                        </p:tav>
                                      </p:tavLst>
                                    </p:anim>
                                    <p:anim calcmode="lin" valueType="num">
                                      <p:cBhvr>
                                        <p:cTn id="16" dur="500" fill="hold"/>
                                        <p:tgtEl>
                                          <p:spTgt spid="17"/>
                                        </p:tgtEl>
                                        <p:attrNameLst>
                                          <p:attrName>ppt_h</p:attrName>
                                        </p:attrNameLst>
                                      </p:cBhvr>
                                      <p:tavLst>
                                        <p:tav tm="0">
                                          <p:val>
                                            <p:fltVal val="0"/>
                                          </p:val>
                                        </p:tav>
                                        <p:tav tm="100000">
                                          <p:val>
                                            <p:strVal val="#ppt_h"/>
                                          </p:val>
                                        </p:tav>
                                      </p:tavLst>
                                    </p:anim>
                                    <p:animEffect transition="in" filter="fade">
                                      <p:cBhvr>
                                        <p:cTn id="17" dur="500"/>
                                        <p:tgtEl>
                                          <p:spTgt spid="17"/>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p:cTn id="20" dur="500" fill="hold"/>
                                        <p:tgtEl>
                                          <p:spTgt spid="18"/>
                                        </p:tgtEl>
                                        <p:attrNameLst>
                                          <p:attrName>ppt_w</p:attrName>
                                        </p:attrNameLst>
                                      </p:cBhvr>
                                      <p:tavLst>
                                        <p:tav tm="0">
                                          <p:val>
                                            <p:fltVal val="0"/>
                                          </p:val>
                                        </p:tav>
                                        <p:tav tm="100000">
                                          <p:val>
                                            <p:strVal val="#ppt_w"/>
                                          </p:val>
                                        </p:tav>
                                      </p:tavLst>
                                    </p:anim>
                                    <p:anim calcmode="lin" valueType="num">
                                      <p:cBhvr>
                                        <p:cTn id="21" dur="500" fill="hold"/>
                                        <p:tgtEl>
                                          <p:spTgt spid="18"/>
                                        </p:tgtEl>
                                        <p:attrNameLst>
                                          <p:attrName>ppt_h</p:attrName>
                                        </p:attrNameLst>
                                      </p:cBhvr>
                                      <p:tavLst>
                                        <p:tav tm="0">
                                          <p:val>
                                            <p:fltVal val="0"/>
                                          </p:val>
                                        </p:tav>
                                        <p:tav tm="100000">
                                          <p:val>
                                            <p:strVal val="#ppt_h"/>
                                          </p:val>
                                        </p:tav>
                                      </p:tavLst>
                                    </p:anim>
                                    <p:animEffect transition="in" filter="fade">
                                      <p:cBhvr>
                                        <p:cTn id="22" dur="500"/>
                                        <p:tgtEl>
                                          <p:spTgt spid="18"/>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anim calcmode="lin" valueType="num">
                                      <p:cBhvr>
                                        <p:cTn id="25" dur="500" fill="hold"/>
                                        <p:tgtEl>
                                          <p:spTgt spid="21"/>
                                        </p:tgtEl>
                                        <p:attrNameLst>
                                          <p:attrName>ppt_w</p:attrName>
                                        </p:attrNameLst>
                                      </p:cBhvr>
                                      <p:tavLst>
                                        <p:tav tm="0">
                                          <p:val>
                                            <p:fltVal val="0"/>
                                          </p:val>
                                        </p:tav>
                                        <p:tav tm="100000">
                                          <p:val>
                                            <p:strVal val="#ppt_w"/>
                                          </p:val>
                                        </p:tav>
                                      </p:tavLst>
                                    </p:anim>
                                    <p:anim calcmode="lin" valueType="num">
                                      <p:cBhvr>
                                        <p:cTn id="26" dur="500" fill="hold"/>
                                        <p:tgtEl>
                                          <p:spTgt spid="21"/>
                                        </p:tgtEl>
                                        <p:attrNameLst>
                                          <p:attrName>ppt_h</p:attrName>
                                        </p:attrNameLst>
                                      </p:cBhvr>
                                      <p:tavLst>
                                        <p:tav tm="0">
                                          <p:val>
                                            <p:fltVal val="0"/>
                                          </p:val>
                                        </p:tav>
                                        <p:tav tm="100000">
                                          <p:val>
                                            <p:strVal val="#ppt_h"/>
                                          </p:val>
                                        </p:tav>
                                      </p:tavLst>
                                    </p:anim>
                                    <p:animEffect transition="in" filter="fade">
                                      <p:cBhvr>
                                        <p:cTn id="27" dur="500"/>
                                        <p:tgtEl>
                                          <p:spTgt spid="21"/>
                                        </p:tgtEl>
                                      </p:cBhvr>
                                    </p:animEffect>
                                  </p:childTnLst>
                                </p:cTn>
                              </p:par>
                              <p:par>
                                <p:cTn id="28" presetID="2" presetClass="entr" presetSubtype="4" fill="hold" grpId="0" nodeType="withEffect">
                                  <p:stCondLst>
                                    <p:cond delay="0"/>
                                  </p:stCondLst>
                                  <p:childTnLst>
                                    <p:set>
                                      <p:cBhvr>
                                        <p:cTn id="29" dur="1" fill="hold">
                                          <p:stCondLst>
                                            <p:cond delay="0"/>
                                          </p:stCondLst>
                                        </p:cTn>
                                        <p:tgtEl>
                                          <p:spTgt spid="14"/>
                                        </p:tgtEl>
                                        <p:attrNameLst>
                                          <p:attrName>style.visibility</p:attrName>
                                        </p:attrNameLst>
                                      </p:cBhvr>
                                      <p:to>
                                        <p:strVal val="visible"/>
                                      </p:to>
                                    </p:set>
                                    <p:anim calcmode="lin" valueType="num">
                                      <p:cBhvr additive="base">
                                        <p:cTn id="30" dur="500" fill="hold"/>
                                        <p:tgtEl>
                                          <p:spTgt spid="14"/>
                                        </p:tgtEl>
                                        <p:attrNameLst>
                                          <p:attrName>ppt_x</p:attrName>
                                        </p:attrNameLst>
                                      </p:cBhvr>
                                      <p:tavLst>
                                        <p:tav tm="0">
                                          <p:val>
                                            <p:strVal val="#ppt_x"/>
                                          </p:val>
                                        </p:tav>
                                        <p:tav tm="100000">
                                          <p:val>
                                            <p:strVal val="#ppt_x"/>
                                          </p:val>
                                        </p:tav>
                                      </p:tavLst>
                                    </p:anim>
                                    <p:anim calcmode="lin" valueType="num">
                                      <p:cBhvr additive="base">
                                        <p:cTn id="31" dur="500" fill="hold"/>
                                        <p:tgtEl>
                                          <p:spTgt spid="14"/>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 calcmode="lin" valueType="num">
                                      <p:cBhvr additive="base">
                                        <p:cTn id="34" dur="500" fill="hold"/>
                                        <p:tgtEl>
                                          <p:spTgt spid="15"/>
                                        </p:tgtEl>
                                        <p:attrNameLst>
                                          <p:attrName>ppt_x</p:attrName>
                                        </p:attrNameLst>
                                      </p:cBhvr>
                                      <p:tavLst>
                                        <p:tav tm="0">
                                          <p:val>
                                            <p:strVal val="#ppt_x"/>
                                          </p:val>
                                        </p:tav>
                                        <p:tav tm="100000">
                                          <p:val>
                                            <p:strVal val="#ppt_x"/>
                                          </p:val>
                                        </p:tav>
                                      </p:tavLst>
                                    </p:anim>
                                    <p:anim calcmode="lin" valueType="num">
                                      <p:cBhvr additive="base">
                                        <p:cTn id="35" dur="500" fill="hold"/>
                                        <p:tgtEl>
                                          <p:spTgt spid="15"/>
                                        </p:tgtEl>
                                        <p:attrNameLst>
                                          <p:attrName>ppt_y</p:attrName>
                                        </p:attrNameLst>
                                      </p:cBhvr>
                                      <p:tavLst>
                                        <p:tav tm="0">
                                          <p:val>
                                            <p:strVal val="1+#ppt_h/2"/>
                                          </p:val>
                                        </p:tav>
                                        <p:tav tm="100000">
                                          <p:val>
                                            <p:strVal val="#ppt_y"/>
                                          </p:val>
                                        </p:tav>
                                      </p:tavLst>
                                    </p:anim>
                                  </p:childTnLst>
                                </p:cTn>
                              </p:par>
                              <p:par>
                                <p:cTn id="36" presetID="2" presetClass="entr" presetSubtype="4" fill="hold" grpId="0" nodeType="withEffect">
                                  <p:stCondLst>
                                    <p:cond delay="0"/>
                                  </p:stCondLst>
                                  <p:childTnLst>
                                    <p:set>
                                      <p:cBhvr>
                                        <p:cTn id="37" dur="1" fill="hold">
                                          <p:stCondLst>
                                            <p:cond delay="0"/>
                                          </p:stCondLst>
                                        </p:cTn>
                                        <p:tgtEl>
                                          <p:spTgt spid="19"/>
                                        </p:tgtEl>
                                        <p:attrNameLst>
                                          <p:attrName>style.visibility</p:attrName>
                                        </p:attrNameLst>
                                      </p:cBhvr>
                                      <p:to>
                                        <p:strVal val="visible"/>
                                      </p:to>
                                    </p:set>
                                    <p:anim calcmode="lin" valueType="num">
                                      <p:cBhvr additive="base">
                                        <p:cTn id="38" dur="500" fill="hold"/>
                                        <p:tgtEl>
                                          <p:spTgt spid="19"/>
                                        </p:tgtEl>
                                        <p:attrNameLst>
                                          <p:attrName>ppt_x</p:attrName>
                                        </p:attrNameLst>
                                      </p:cBhvr>
                                      <p:tavLst>
                                        <p:tav tm="0">
                                          <p:val>
                                            <p:strVal val="#ppt_x"/>
                                          </p:val>
                                        </p:tav>
                                        <p:tav tm="100000">
                                          <p:val>
                                            <p:strVal val="#ppt_x"/>
                                          </p:val>
                                        </p:tav>
                                      </p:tavLst>
                                    </p:anim>
                                    <p:anim calcmode="lin" valueType="num">
                                      <p:cBhvr additive="base">
                                        <p:cTn id="39" dur="500" fill="hold"/>
                                        <p:tgtEl>
                                          <p:spTgt spid="19"/>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0"/>
                                  </p:stCondLst>
                                  <p:childTnLst>
                                    <p:set>
                                      <p:cBhvr>
                                        <p:cTn id="41" dur="1" fill="hold">
                                          <p:stCondLst>
                                            <p:cond delay="0"/>
                                          </p:stCondLst>
                                        </p:cTn>
                                        <p:tgtEl>
                                          <p:spTgt spid="20"/>
                                        </p:tgtEl>
                                        <p:attrNameLst>
                                          <p:attrName>style.visibility</p:attrName>
                                        </p:attrNameLst>
                                      </p:cBhvr>
                                      <p:to>
                                        <p:strVal val="visible"/>
                                      </p:to>
                                    </p:set>
                                    <p:anim calcmode="lin" valueType="num">
                                      <p:cBhvr additive="base">
                                        <p:cTn id="42" dur="500" fill="hold"/>
                                        <p:tgtEl>
                                          <p:spTgt spid="20"/>
                                        </p:tgtEl>
                                        <p:attrNameLst>
                                          <p:attrName>ppt_x</p:attrName>
                                        </p:attrNameLst>
                                      </p:cBhvr>
                                      <p:tavLst>
                                        <p:tav tm="0">
                                          <p:val>
                                            <p:strVal val="#ppt_x"/>
                                          </p:val>
                                        </p:tav>
                                        <p:tav tm="100000">
                                          <p:val>
                                            <p:strVal val="#ppt_x"/>
                                          </p:val>
                                        </p:tav>
                                      </p:tavLst>
                                    </p:anim>
                                    <p:anim calcmode="lin" valueType="num">
                                      <p:cBhvr additive="base">
                                        <p:cTn id="43"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p:bldP spid="17" grpId="0"/>
      <p:bldP spid="18" grpId="0"/>
      <p:bldP spid="19" grpId="0"/>
      <p:bldP spid="20" grpId="0"/>
      <p:bldP spid="2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19"/>
          <p:cNvSpPr/>
          <p:nvPr/>
        </p:nvSpPr>
        <p:spPr>
          <a:xfrm>
            <a:off x="0" y="0"/>
            <a:ext cx="12192000" cy="3077739"/>
          </a:xfrm>
          <a:prstGeom prst="rect">
            <a:avLst/>
          </a:prstGeom>
          <a:solidFill>
            <a:srgbClr val="0F74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矩形 1"/>
          <p:cNvSpPr/>
          <p:nvPr/>
        </p:nvSpPr>
        <p:spPr>
          <a:xfrm>
            <a:off x="1202690" y="2133600"/>
            <a:ext cx="4438650" cy="4286250"/>
          </a:xfrm>
          <a:prstGeom prst="rect">
            <a:avLst/>
          </a:prstGeom>
          <a:solidFill>
            <a:schemeClr val="bg1"/>
          </a:solidFill>
          <a:ln>
            <a:noFill/>
          </a:ln>
          <a:effectLst>
            <a:outerShdw blurRad="2413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矩形 29"/>
          <p:cNvSpPr/>
          <p:nvPr/>
        </p:nvSpPr>
        <p:spPr>
          <a:xfrm>
            <a:off x="6593842" y="2133600"/>
            <a:ext cx="4438650" cy="4286250"/>
          </a:xfrm>
          <a:prstGeom prst="rect">
            <a:avLst/>
          </a:prstGeom>
          <a:solidFill>
            <a:schemeClr val="bg1"/>
          </a:solidFill>
          <a:ln>
            <a:noFill/>
          </a:ln>
          <a:effectLst>
            <a:outerShdw blurRad="2413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5" name="文本框 34"/>
          <p:cNvSpPr txBox="1"/>
          <p:nvPr/>
        </p:nvSpPr>
        <p:spPr>
          <a:xfrm>
            <a:off x="466725" y="1204626"/>
            <a:ext cx="10991849" cy="411480"/>
          </a:xfrm>
          <a:prstGeom prst="rect">
            <a:avLst/>
          </a:prstGeom>
          <a:noFill/>
        </p:spPr>
        <p:txBody>
          <a:bodyPr wrap="square" rtlCol="0">
            <a:spAutoFit/>
          </a:bodyPr>
          <a:lstStyle/>
          <a:p>
            <a:pPr>
              <a:lnSpc>
                <a:spcPts val="2500"/>
              </a:lnSpc>
            </a:pPr>
            <a:r>
              <a:rPr lang="zh-CN" altLang="en-US" sz="1400" dirty="0">
                <a:solidFill>
                  <a:schemeClr val="bg1"/>
                </a:solidFill>
                <a:cs typeface="+mn-ea"/>
                <a:sym typeface="+mn-lt"/>
              </a:rPr>
              <a:t>前端分为</a:t>
            </a:r>
            <a:r>
              <a:rPr lang="zh-CN" altLang="en-US" sz="1400" b="1" dirty="0">
                <a:solidFill>
                  <a:srgbClr val="FF0000"/>
                </a:solidFill>
                <a:cs typeface="+mn-ea"/>
                <a:sym typeface="+mn-lt"/>
              </a:rPr>
              <a:t>数据输入</a:t>
            </a:r>
            <a:r>
              <a:rPr lang="zh-CN" altLang="en-US" sz="1400" dirty="0">
                <a:solidFill>
                  <a:schemeClr val="bg1"/>
                </a:solidFill>
                <a:cs typeface="+mn-ea"/>
                <a:sym typeface="+mn-lt"/>
              </a:rPr>
              <a:t>前端和</a:t>
            </a:r>
            <a:r>
              <a:rPr lang="zh-CN" altLang="en-US" sz="1400" dirty="0">
                <a:solidFill>
                  <a:srgbClr val="FF0000"/>
                </a:solidFill>
                <a:cs typeface="+mn-ea"/>
                <a:sym typeface="+mn-lt"/>
              </a:rPr>
              <a:t>数据展示</a:t>
            </a:r>
            <a:r>
              <a:rPr lang="zh-CN" altLang="en-US" sz="1400" dirty="0">
                <a:solidFill>
                  <a:schemeClr val="bg1"/>
                </a:solidFill>
                <a:cs typeface="+mn-ea"/>
                <a:sym typeface="+mn-lt"/>
              </a:rPr>
              <a:t>前端</a:t>
            </a:r>
            <a:endParaRPr lang="zh-CN" altLang="en-US" sz="1400" dirty="0">
              <a:solidFill>
                <a:schemeClr val="bg1"/>
              </a:solidFill>
              <a:cs typeface="+mn-ea"/>
              <a:sym typeface="+mn-lt"/>
            </a:endParaRPr>
          </a:p>
        </p:txBody>
      </p:sp>
      <p:sp>
        <p:nvSpPr>
          <p:cNvPr id="37" name="文本框 36"/>
          <p:cNvSpPr txBox="1"/>
          <p:nvPr/>
        </p:nvSpPr>
        <p:spPr>
          <a:xfrm>
            <a:off x="466725" y="537875"/>
            <a:ext cx="3004457" cy="675640"/>
          </a:xfrm>
          <a:prstGeom prst="rect">
            <a:avLst/>
          </a:prstGeom>
          <a:noFill/>
        </p:spPr>
        <p:txBody>
          <a:bodyPr wrap="square" rtlCol="0">
            <a:spAutoFit/>
          </a:bodyPr>
          <a:lstStyle/>
          <a:p>
            <a:r>
              <a:rPr lang="zh-CN" altLang="en-US" sz="2000" b="1" dirty="0">
                <a:solidFill>
                  <a:schemeClr val="bg1"/>
                </a:solidFill>
                <a:cs typeface="+mn-ea"/>
                <a:sym typeface="+mn-lt"/>
              </a:rPr>
              <a:t>前端</a:t>
            </a:r>
            <a:endParaRPr lang="en-US" altLang="zh-CN" sz="2000" b="1" dirty="0">
              <a:solidFill>
                <a:schemeClr val="bg1"/>
              </a:solidFill>
              <a:cs typeface="+mn-ea"/>
              <a:sym typeface="+mn-lt"/>
            </a:endParaRPr>
          </a:p>
          <a:p>
            <a:endParaRPr lang="zh-CN" altLang="en-US" dirty="0">
              <a:solidFill>
                <a:schemeClr val="bg1"/>
              </a:solidFill>
              <a:cs typeface="+mn-ea"/>
              <a:sym typeface="+mn-lt"/>
            </a:endParaRPr>
          </a:p>
        </p:txBody>
      </p:sp>
      <p:sp>
        <p:nvSpPr>
          <p:cNvPr id="43" name="文本框 42"/>
          <p:cNvSpPr txBox="1"/>
          <p:nvPr/>
        </p:nvSpPr>
        <p:spPr>
          <a:xfrm>
            <a:off x="1610900" y="2694350"/>
            <a:ext cx="3004457" cy="398780"/>
          </a:xfrm>
          <a:prstGeom prst="rect">
            <a:avLst/>
          </a:prstGeom>
          <a:noFill/>
        </p:spPr>
        <p:txBody>
          <a:bodyPr wrap="square" rtlCol="0">
            <a:spAutoFit/>
          </a:bodyPr>
          <a:lstStyle/>
          <a:p>
            <a:r>
              <a:rPr lang="zh-CN" altLang="en-US" sz="2000" b="1" dirty="0">
                <a:solidFill>
                  <a:srgbClr val="0F74A1"/>
                </a:solidFill>
                <a:cs typeface="+mn-ea"/>
                <a:sym typeface="+mn-lt"/>
              </a:rPr>
              <a:t>数据输入</a:t>
            </a:r>
            <a:endParaRPr lang="zh-CN" altLang="en-US" sz="2000" b="1" dirty="0">
              <a:solidFill>
                <a:srgbClr val="0F74A1"/>
              </a:solidFill>
              <a:cs typeface="+mn-ea"/>
              <a:sym typeface="+mn-lt"/>
            </a:endParaRPr>
          </a:p>
        </p:txBody>
      </p:sp>
      <p:grpSp>
        <p:nvGrpSpPr>
          <p:cNvPr id="9" name="组合 8"/>
          <p:cNvGrpSpPr/>
          <p:nvPr/>
        </p:nvGrpSpPr>
        <p:grpSpPr>
          <a:xfrm>
            <a:off x="1711538" y="3160201"/>
            <a:ext cx="977673" cy="0"/>
            <a:chOff x="1702253" y="2838769"/>
            <a:chExt cx="977673" cy="0"/>
          </a:xfrm>
        </p:grpSpPr>
        <p:cxnSp>
          <p:nvCxnSpPr>
            <p:cNvPr id="5" name="直接连接符 4"/>
            <p:cNvCxnSpPr/>
            <p:nvPr/>
          </p:nvCxnSpPr>
          <p:spPr>
            <a:xfrm>
              <a:off x="1702253" y="2838769"/>
              <a:ext cx="412297" cy="0"/>
            </a:xfrm>
            <a:prstGeom prst="line">
              <a:avLst/>
            </a:prstGeom>
            <a:ln w="76200">
              <a:solidFill>
                <a:srgbClr val="037FBD"/>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1791379" y="2838769"/>
              <a:ext cx="888547" cy="0"/>
            </a:xfrm>
            <a:prstGeom prst="line">
              <a:avLst/>
            </a:prstGeom>
            <a:ln>
              <a:solidFill>
                <a:srgbClr val="037FBD"/>
              </a:solidFill>
            </a:ln>
          </p:spPr>
          <p:style>
            <a:lnRef idx="1">
              <a:schemeClr val="accent1"/>
            </a:lnRef>
            <a:fillRef idx="0">
              <a:schemeClr val="accent1"/>
            </a:fillRef>
            <a:effectRef idx="0">
              <a:schemeClr val="accent1"/>
            </a:effectRef>
            <a:fontRef idx="minor">
              <a:schemeClr val="tx1"/>
            </a:fontRef>
          </p:style>
        </p:cxnSp>
      </p:grpSp>
      <p:sp>
        <p:nvSpPr>
          <p:cNvPr id="45" name="文本框 44"/>
          <p:cNvSpPr txBox="1"/>
          <p:nvPr/>
        </p:nvSpPr>
        <p:spPr>
          <a:xfrm>
            <a:off x="1596611" y="4737409"/>
            <a:ext cx="3650796" cy="411480"/>
          </a:xfrm>
          <a:prstGeom prst="rect">
            <a:avLst/>
          </a:prstGeom>
          <a:noFill/>
        </p:spPr>
        <p:txBody>
          <a:bodyPr wrap="square" rtlCol="0">
            <a:spAutoFit/>
          </a:bodyPr>
          <a:lstStyle/>
          <a:p>
            <a:pPr>
              <a:lnSpc>
                <a:spcPts val="2500"/>
              </a:lnSpc>
            </a:pPr>
            <a:endParaRPr lang="zh-CN" altLang="en-US" sz="1400" dirty="0">
              <a:solidFill>
                <a:schemeClr val="tx1">
                  <a:lumMod val="85000"/>
                  <a:lumOff val="15000"/>
                </a:schemeClr>
              </a:solidFill>
              <a:cs typeface="+mn-ea"/>
              <a:sym typeface="+mn-lt"/>
            </a:endParaRPr>
          </a:p>
        </p:txBody>
      </p:sp>
      <p:sp>
        <p:nvSpPr>
          <p:cNvPr id="46" name="文本框 45"/>
          <p:cNvSpPr txBox="1"/>
          <p:nvPr/>
        </p:nvSpPr>
        <p:spPr>
          <a:xfrm>
            <a:off x="7002050" y="2694350"/>
            <a:ext cx="3004457" cy="398780"/>
          </a:xfrm>
          <a:prstGeom prst="rect">
            <a:avLst/>
          </a:prstGeom>
          <a:noFill/>
        </p:spPr>
        <p:txBody>
          <a:bodyPr wrap="square" rtlCol="0">
            <a:spAutoFit/>
          </a:bodyPr>
          <a:lstStyle/>
          <a:p>
            <a:r>
              <a:rPr lang="zh-CN" altLang="en-US" sz="2000" b="1" dirty="0">
                <a:solidFill>
                  <a:srgbClr val="0F74A1"/>
                </a:solidFill>
                <a:cs typeface="+mn-ea"/>
                <a:sym typeface="+mn-lt"/>
              </a:rPr>
              <a:t>数据展示</a:t>
            </a:r>
            <a:endParaRPr lang="zh-CN" altLang="en-US" sz="2000" b="1" dirty="0">
              <a:solidFill>
                <a:srgbClr val="0F74A1"/>
              </a:solidFill>
              <a:cs typeface="+mn-ea"/>
              <a:sym typeface="+mn-lt"/>
            </a:endParaRPr>
          </a:p>
        </p:txBody>
      </p:sp>
      <p:grpSp>
        <p:nvGrpSpPr>
          <p:cNvPr id="47" name="组合 46"/>
          <p:cNvGrpSpPr/>
          <p:nvPr/>
        </p:nvGrpSpPr>
        <p:grpSpPr>
          <a:xfrm>
            <a:off x="7102688" y="3160201"/>
            <a:ext cx="977673" cy="0"/>
            <a:chOff x="1702253" y="2838769"/>
            <a:chExt cx="977673" cy="0"/>
          </a:xfrm>
        </p:grpSpPr>
        <p:cxnSp>
          <p:nvCxnSpPr>
            <p:cNvPr id="48" name="直接连接符 47"/>
            <p:cNvCxnSpPr/>
            <p:nvPr/>
          </p:nvCxnSpPr>
          <p:spPr>
            <a:xfrm>
              <a:off x="1702253" y="2838769"/>
              <a:ext cx="412297" cy="0"/>
            </a:xfrm>
            <a:prstGeom prst="line">
              <a:avLst/>
            </a:prstGeom>
            <a:ln w="76200">
              <a:solidFill>
                <a:srgbClr val="037FBD"/>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1791379" y="2838769"/>
              <a:ext cx="888547" cy="0"/>
            </a:xfrm>
            <a:prstGeom prst="line">
              <a:avLst/>
            </a:prstGeom>
            <a:ln>
              <a:solidFill>
                <a:srgbClr val="037FBD"/>
              </a:solidFill>
            </a:ln>
          </p:spPr>
          <p:style>
            <a:lnRef idx="1">
              <a:schemeClr val="accent1"/>
            </a:lnRef>
            <a:fillRef idx="0">
              <a:schemeClr val="accent1"/>
            </a:fillRef>
            <a:effectRef idx="0">
              <a:schemeClr val="accent1"/>
            </a:effectRef>
            <a:fontRef idx="minor">
              <a:schemeClr val="tx1"/>
            </a:fontRef>
          </p:style>
        </p:cxnSp>
      </p:grpSp>
      <p:pic>
        <p:nvPicPr>
          <p:cNvPr id="4" name="图片 3" descr="1"/>
          <p:cNvPicPr>
            <a:picLocks noChangeAspect="1"/>
          </p:cNvPicPr>
          <p:nvPr/>
        </p:nvPicPr>
        <p:blipFill>
          <a:blip r:embed="rId1"/>
          <a:stretch>
            <a:fillRect/>
          </a:stretch>
        </p:blipFill>
        <p:spPr>
          <a:xfrm>
            <a:off x="1447800" y="3413760"/>
            <a:ext cx="3971290" cy="2001520"/>
          </a:xfrm>
          <a:prstGeom prst="rect">
            <a:avLst/>
          </a:prstGeom>
        </p:spPr>
      </p:pic>
      <p:pic>
        <p:nvPicPr>
          <p:cNvPr id="6" name="图片 5" descr="2"/>
          <p:cNvPicPr>
            <a:picLocks noChangeAspect="1"/>
          </p:cNvPicPr>
          <p:nvPr/>
        </p:nvPicPr>
        <p:blipFill>
          <a:blip r:embed="rId2"/>
          <a:srcRect r="11959"/>
          <a:stretch>
            <a:fillRect/>
          </a:stretch>
        </p:blipFill>
        <p:spPr>
          <a:xfrm>
            <a:off x="6894830" y="3413760"/>
            <a:ext cx="3836670" cy="219964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ppt_x"/>
                                          </p:val>
                                        </p:tav>
                                        <p:tav tm="100000">
                                          <p:val>
                                            <p:strVal val="#ppt_x"/>
                                          </p:val>
                                        </p:tav>
                                      </p:tavLst>
                                    </p:anim>
                                    <p:anim calcmode="lin" valueType="num">
                                      <p:cBhvr additive="base">
                                        <p:cTn id="12" dur="500" fill="hold"/>
                                        <p:tgtEl>
                                          <p:spTgt spid="3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43"/>
                                        </p:tgtEl>
                                        <p:attrNameLst>
                                          <p:attrName>style.visibility</p:attrName>
                                        </p:attrNameLst>
                                      </p:cBhvr>
                                      <p:to>
                                        <p:strVal val="visible"/>
                                      </p:to>
                                    </p:set>
                                    <p:anim calcmode="lin" valueType="num">
                                      <p:cBhvr additive="base">
                                        <p:cTn id="15" dur="500" fill="hold"/>
                                        <p:tgtEl>
                                          <p:spTgt spid="43"/>
                                        </p:tgtEl>
                                        <p:attrNameLst>
                                          <p:attrName>ppt_x</p:attrName>
                                        </p:attrNameLst>
                                      </p:cBhvr>
                                      <p:tavLst>
                                        <p:tav tm="0">
                                          <p:val>
                                            <p:strVal val="#ppt_x"/>
                                          </p:val>
                                        </p:tav>
                                        <p:tav tm="100000">
                                          <p:val>
                                            <p:strVal val="#ppt_x"/>
                                          </p:val>
                                        </p:tav>
                                      </p:tavLst>
                                    </p:anim>
                                    <p:anim calcmode="lin" valueType="num">
                                      <p:cBhvr additive="base">
                                        <p:cTn id="16" dur="500" fill="hold"/>
                                        <p:tgtEl>
                                          <p:spTgt spid="43"/>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5"/>
                                        </p:tgtEl>
                                        <p:attrNameLst>
                                          <p:attrName>style.visibility</p:attrName>
                                        </p:attrNameLst>
                                      </p:cBhvr>
                                      <p:to>
                                        <p:strVal val="visible"/>
                                      </p:to>
                                    </p:set>
                                    <p:anim calcmode="lin" valueType="num">
                                      <p:cBhvr additive="base">
                                        <p:cTn id="23" dur="500" fill="hold"/>
                                        <p:tgtEl>
                                          <p:spTgt spid="45"/>
                                        </p:tgtEl>
                                        <p:attrNameLst>
                                          <p:attrName>ppt_x</p:attrName>
                                        </p:attrNameLst>
                                      </p:cBhvr>
                                      <p:tavLst>
                                        <p:tav tm="0">
                                          <p:val>
                                            <p:strVal val="#ppt_x"/>
                                          </p:val>
                                        </p:tav>
                                        <p:tav tm="100000">
                                          <p:val>
                                            <p:strVal val="#ppt_x"/>
                                          </p:val>
                                        </p:tav>
                                      </p:tavLst>
                                    </p:anim>
                                    <p:anim calcmode="lin" valueType="num">
                                      <p:cBhvr additive="base">
                                        <p:cTn id="24" dur="500" fill="hold"/>
                                        <p:tgtEl>
                                          <p:spTgt spid="45"/>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46"/>
                                        </p:tgtEl>
                                        <p:attrNameLst>
                                          <p:attrName>style.visibility</p:attrName>
                                        </p:attrNameLst>
                                      </p:cBhvr>
                                      <p:to>
                                        <p:strVal val="visible"/>
                                      </p:to>
                                    </p:set>
                                    <p:anim calcmode="lin" valueType="num">
                                      <p:cBhvr additive="base">
                                        <p:cTn id="27" dur="500" fill="hold"/>
                                        <p:tgtEl>
                                          <p:spTgt spid="46"/>
                                        </p:tgtEl>
                                        <p:attrNameLst>
                                          <p:attrName>ppt_x</p:attrName>
                                        </p:attrNameLst>
                                      </p:cBhvr>
                                      <p:tavLst>
                                        <p:tav tm="0">
                                          <p:val>
                                            <p:strVal val="#ppt_x"/>
                                          </p:val>
                                        </p:tav>
                                        <p:tav tm="100000">
                                          <p:val>
                                            <p:strVal val="#ppt_x"/>
                                          </p:val>
                                        </p:tav>
                                      </p:tavLst>
                                    </p:anim>
                                    <p:anim calcmode="lin" valueType="num">
                                      <p:cBhvr additive="base">
                                        <p:cTn id="28" dur="500" fill="hold"/>
                                        <p:tgtEl>
                                          <p:spTgt spid="46"/>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47"/>
                                        </p:tgtEl>
                                        <p:attrNameLst>
                                          <p:attrName>style.visibility</p:attrName>
                                        </p:attrNameLst>
                                      </p:cBhvr>
                                      <p:to>
                                        <p:strVal val="visible"/>
                                      </p:to>
                                    </p:set>
                                    <p:anim calcmode="lin" valueType="num">
                                      <p:cBhvr additive="base">
                                        <p:cTn id="31" dur="500" fill="hold"/>
                                        <p:tgtEl>
                                          <p:spTgt spid="47"/>
                                        </p:tgtEl>
                                        <p:attrNameLst>
                                          <p:attrName>ppt_x</p:attrName>
                                        </p:attrNameLst>
                                      </p:cBhvr>
                                      <p:tavLst>
                                        <p:tav tm="0">
                                          <p:val>
                                            <p:strVal val="#ppt_x"/>
                                          </p:val>
                                        </p:tav>
                                        <p:tav tm="100000">
                                          <p:val>
                                            <p:strVal val="#ppt_x"/>
                                          </p:val>
                                        </p:tav>
                                      </p:tavLst>
                                    </p:anim>
                                    <p:anim calcmode="lin" valueType="num">
                                      <p:cBhvr additive="base">
                                        <p:cTn id="32" dur="500" fill="hold"/>
                                        <p:tgtEl>
                                          <p:spTgt spid="47"/>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35"/>
                                        </p:tgtEl>
                                        <p:attrNameLst>
                                          <p:attrName>style.visibility</p:attrName>
                                        </p:attrNameLst>
                                      </p:cBhvr>
                                      <p:to>
                                        <p:strVal val="visible"/>
                                      </p:to>
                                    </p:set>
                                    <p:anim calcmode="lin" valueType="num">
                                      <p:cBhvr additive="base">
                                        <p:cTn id="35" dur="500" fill="hold"/>
                                        <p:tgtEl>
                                          <p:spTgt spid="35"/>
                                        </p:tgtEl>
                                        <p:attrNameLst>
                                          <p:attrName>ppt_x</p:attrName>
                                        </p:attrNameLst>
                                      </p:cBhvr>
                                      <p:tavLst>
                                        <p:tav tm="0">
                                          <p:val>
                                            <p:strVal val="#ppt_x"/>
                                          </p:val>
                                        </p:tav>
                                        <p:tav tm="100000">
                                          <p:val>
                                            <p:strVal val="#ppt_x"/>
                                          </p:val>
                                        </p:tav>
                                      </p:tavLst>
                                    </p:anim>
                                    <p:anim calcmode="lin" valueType="num">
                                      <p:cBhvr additive="base">
                                        <p:cTn id="36" dur="500" fill="hold"/>
                                        <p:tgtEl>
                                          <p:spTgt spid="35"/>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37"/>
                                        </p:tgtEl>
                                        <p:attrNameLst>
                                          <p:attrName>style.visibility</p:attrName>
                                        </p:attrNameLst>
                                      </p:cBhvr>
                                      <p:to>
                                        <p:strVal val="visible"/>
                                      </p:to>
                                    </p:set>
                                    <p:anim calcmode="lin" valueType="num">
                                      <p:cBhvr additive="base">
                                        <p:cTn id="39" dur="500" fill="hold"/>
                                        <p:tgtEl>
                                          <p:spTgt spid="37"/>
                                        </p:tgtEl>
                                        <p:attrNameLst>
                                          <p:attrName>ppt_x</p:attrName>
                                        </p:attrNameLst>
                                      </p:cBhvr>
                                      <p:tavLst>
                                        <p:tav tm="0">
                                          <p:val>
                                            <p:strVal val="#ppt_x"/>
                                          </p:val>
                                        </p:tav>
                                        <p:tav tm="100000">
                                          <p:val>
                                            <p:strVal val="#ppt_x"/>
                                          </p:val>
                                        </p:tav>
                                      </p:tavLst>
                                    </p:anim>
                                    <p:anim calcmode="lin" valueType="num">
                                      <p:cBhvr additive="base">
                                        <p:cTn id="40"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0" grpId="0" bldLvl="0" animBg="1"/>
      <p:bldP spid="35" grpId="0"/>
      <p:bldP spid="37" grpId="0"/>
      <p:bldP spid="43" grpId="0"/>
      <p:bldP spid="45" grpId="0"/>
      <p:bldP spid="46" grpId="0"/>
    </p:bldLst>
  </p:timing>
</p:sld>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lwn1vdp0">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湘科院1">
      <a:dk1>
        <a:srgbClr val="000000"/>
      </a:dk1>
      <a:lt1>
        <a:srgbClr val="FFFFFF"/>
      </a:lt1>
      <a:dk2>
        <a:srgbClr val="768394"/>
      </a:dk2>
      <a:lt2>
        <a:srgbClr val="F0F0F0"/>
      </a:lt2>
      <a:accent1>
        <a:srgbClr val="0E4E90"/>
      </a:accent1>
      <a:accent2>
        <a:srgbClr val="1A79DB"/>
      </a:accent2>
      <a:accent3>
        <a:srgbClr val="3EB5E1"/>
      </a:accent3>
      <a:accent4>
        <a:srgbClr val="A6DFF2"/>
      </a:accent4>
      <a:accent5>
        <a:srgbClr val="F3F6FB"/>
      </a:accent5>
      <a:accent6>
        <a:srgbClr val="262626"/>
      </a:accent6>
      <a:hlink>
        <a:srgbClr val="006CB2"/>
      </a:hlink>
      <a:folHlink>
        <a:srgbClr val="BFBFBF"/>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1734</Words>
  <Application>WPS 演示</Application>
  <PresentationFormat>自定义</PresentationFormat>
  <Paragraphs>207</Paragraphs>
  <Slides>16</Slides>
  <Notes>22</Notes>
  <HiddenSlides>0</HiddenSlides>
  <MMClips>0</MMClips>
  <ScaleCrop>false</ScaleCrop>
  <HeadingPairs>
    <vt:vector size="6" baseType="variant">
      <vt:variant>
        <vt:lpstr>已用的字体</vt:lpstr>
      </vt:variant>
      <vt:variant>
        <vt:i4>13</vt:i4>
      </vt:variant>
      <vt:variant>
        <vt:lpstr>主题</vt:lpstr>
      </vt:variant>
      <vt:variant>
        <vt:i4>3</vt:i4>
      </vt:variant>
      <vt:variant>
        <vt:lpstr>幻灯片标题</vt:lpstr>
      </vt:variant>
      <vt:variant>
        <vt:i4>16</vt:i4>
      </vt:variant>
    </vt:vector>
  </HeadingPairs>
  <TitlesOfParts>
    <vt:vector size="32" baseType="lpstr">
      <vt:lpstr>Arial</vt:lpstr>
      <vt:lpstr>宋体</vt:lpstr>
      <vt:lpstr>Wingdings</vt:lpstr>
      <vt:lpstr>Source Sans Pro</vt:lpstr>
      <vt:lpstr>微软雅黑</vt:lpstr>
      <vt:lpstr>Calibri</vt:lpstr>
      <vt:lpstr>等线</vt:lpstr>
      <vt:lpstr>Arial Unicode MS</vt:lpstr>
      <vt:lpstr>汉仪中圆简</vt:lpstr>
      <vt:lpstr>Arial</vt:lpstr>
      <vt:lpstr>Impact</vt:lpstr>
      <vt:lpstr>李旭科书法 v1.4</vt:lpstr>
      <vt:lpstr>等线 Light</vt:lpstr>
      <vt:lpstr>第一PPT，www.1ppt.com</vt:lpstr>
      <vt:lpstr>自定义设计方案</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第一PPT，www.1ppt.com</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毕业答辩</dc:title>
  <dc:creator>第一PPT</dc:creator>
  <cp:keywords>www.1ppt.com</cp:keywords>
  <dc:description>www.1ppt.com</dc:description>
  <cp:lastModifiedBy>周鑫文</cp:lastModifiedBy>
  <cp:revision>30</cp:revision>
  <dcterms:created xsi:type="dcterms:W3CDTF">2021-03-23T02:32:00Z</dcterms:created>
  <dcterms:modified xsi:type="dcterms:W3CDTF">2021-05-21T08:36:51Z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3BD19867AF3044FD83D0AB319FFED0A7</vt:lpwstr>
  </property>
  <property fmtid="{D5CDD505-2E9C-101B-9397-08002B2CF9AE}" pid="3" name="KSOProductBuildVer">
    <vt:lpwstr>2052-11.1.0.10495</vt:lpwstr>
  </property>
</Properties>
</file>

<file path=docProps/thumbnail.jpeg>
</file>